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0" r:id="rId3"/>
    <p:sldId id="261" r:id="rId4"/>
    <p:sldId id="258" r:id="rId5"/>
    <p:sldId id="287" r:id="rId6"/>
    <p:sldId id="259" r:id="rId7"/>
    <p:sldId id="281" r:id="rId8"/>
    <p:sldId id="263" r:id="rId9"/>
    <p:sldId id="264" r:id="rId10"/>
    <p:sldId id="265" r:id="rId11"/>
    <p:sldId id="266" r:id="rId12"/>
    <p:sldId id="267" r:id="rId13"/>
    <p:sldId id="268" r:id="rId14"/>
    <p:sldId id="269" r:id="rId15"/>
    <p:sldId id="270" r:id="rId16"/>
    <p:sldId id="290" r:id="rId17"/>
    <p:sldId id="282" r:id="rId18"/>
    <p:sldId id="271" r:id="rId19"/>
    <p:sldId id="278" r:id="rId20"/>
    <p:sldId id="283" r:id="rId21"/>
    <p:sldId id="275" r:id="rId22"/>
    <p:sldId id="284" r:id="rId23"/>
    <p:sldId id="288" r:id="rId24"/>
    <p:sldId id="276" r:id="rId25"/>
    <p:sldId id="285" r:id="rId26"/>
    <p:sldId id="289" r:id="rId27"/>
    <p:sldId id="286" r:id="rId28"/>
    <p:sldId id="277" r:id="rId29"/>
    <p:sldId id="273" r:id="rId30"/>
    <p:sldId id="262" r:id="rId31"/>
    <p:sldId id="274" r:id="rId32"/>
    <p:sldId id="27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91" d="100"/>
          <a:sy n="91" d="100"/>
        </p:scale>
        <p:origin x="1350" y="120"/>
      </p:cViewPr>
      <p:guideLst>
        <p:guide orient="horz" pos="2160"/>
        <p:guide pos="3840"/>
      </p:guideLst>
    </p:cSldViewPr>
  </p:slideViewPr>
  <p:notesTextViewPr>
    <p:cViewPr>
      <p:scale>
        <a:sx n="1" d="1"/>
        <a:sy n="1" d="1"/>
      </p:scale>
      <p:origin x="0" y="0"/>
    </p:cViewPr>
  </p:notesTextViewPr>
  <p:notesViewPr>
    <p:cSldViewPr snapToGrid="0" showGuides="1">
      <p:cViewPr varScale="1">
        <p:scale>
          <a:sx n="73" d="100"/>
          <a:sy n="73" d="100"/>
        </p:scale>
        <p:origin x="41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0613D-9D42-47F3-89CB-A6AEEF1C8243}" type="datetimeFigureOut">
              <a:rPr lang="en-AU" smtClean="0"/>
              <a:t>28/04/2026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96D07-851D-41AD-88C1-CE339E802FC5}" type="slidenum">
              <a:rPr lang="en-AU" smtClean="0"/>
              <a:t>‹#›</a:t>
            </a:fld>
            <a:endParaRPr lang="en-AU" dirty="0"/>
          </a:p>
        </p:txBody>
      </p:sp>
    </p:spTree>
    <p:extLst>
      <p:ext uri="{BB962C8B-B14F-4D97-AF65-F5344CB8AC3E}">
        <p14:creationId xmlns:p14="http://schemas.microsoft.com/office/powerpoint/2010/main" val="31650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Clamor – noise + emotion kids referee </a:t>
            </a:r>
          </a:p>
          <a:p>
            <a:endParaRPr lang="en-US" dirty="0"/>
          </a:p>
          <a:p>
            <a:r>
              <a:rPr lang="en-US" dirty="0"/>
              <a:t>anger</a:t>
            </a:r>
          </a:p>
          <a:p>
            <a:endParaRPr lang="en-US" dirty="0"/>
          </a:p>
          <a:p>
            <a:r>
              <a:rPr lang="en-US" dirty="0"/>
              <a:t>👉 </a:t>
            </a:r>
            <a:r>
              <a:rPr lang="en-US" i="1" dirty="0"/>
              <a:t>“Something isn’t right—and I feel it.”</a:t>
            </a:r>
          </a:p>
          <a:p>
            <a:r>
              <a:rPr lang="en-US" i="1" dirty="0"/>
              <a:t>Righteous un righteous measured not measured </a:t>
            </a:r>
          </a:p>
          <a:p>
            <a:r>
              <a:rPr lang="en-US" i="1" dirty="0"/>
              <a:t>Often reactionary</a:t>
            </a:r>
          </a:p>
          <a:p>
            <a:endParaRPr lang="en-US" i="1" dirty="0"/>
          </a:p>
          <a:p>
            <a:r>
              <a:rPr lang="en-US" i="1" dirty="0"/>
              <a:t>Wrath</a:t>
            </a:r>
          </a:p>
          <a:p>
            <a:r>
              <a:rPr lang="en-US" dirty="0"/>
              <a:t>👉 </a:t>
            </a:r>
            <a:r>
              <a:rPr lang="en-US" i="1" dirty="0"/>
              <a:t>“I’m going to make this right—even if it destroys something.”</a:t>
            </a:r>
          </a:p>
          <a:p>
            <a:endParaRPr lang="en-US" i="1" dirty="0"/>
          </a:p>
          <a:p>
            <a:r>
              <a:rPr lang="en-US" i="1" dirty="0"/>
              <a:t>bitterness</a:t>
            </a:r>
          </a:p>
          <a:p>
            <a:endParaRPr lang="en-AU" dirty="0"/>
          </a:p>
          <a:p>
            <a:r>
              <a:rPr lang="en-US" dirty="0"/>
              <a:t>👉 </a:t>
            </a:r>
            <a:r>
              <a:rPr lang="en-US" i="1" dirty="0"/>
              <a:t>“I was wronged… and I’m not letting it go.”</a:t>
            </a:r>
          </a:p>
          <a:p>
            <a:r>
              <a:rPr lang="en-US" b="1" dirty="0"/>
              <a:t>🧠 Break it down</a:t>
            </a:r>
          </a:p>
          <a:p>
            <a:r>
              <a:rPr lang="en-US" b="1" dirty="0"/>
              <a:t>Hurt</a:t>
            </a:r>
            <a:r>
              <a:rPr lang="en-US" dirty="0"/>
              <a:t> → something real happened </a:t>
            </a:r>
          </a:p>
          <a:p>
            <a:r>
              <a:rPr lang="en-US" b="1" dirty="0"/>
              <a:t>Remembered repeatedly</a:t>
            </a:r>
            <a:r>
              <a:rPr lang="en-US" dirty="0"/>
              <a:t> → you replay it </a:t>
            </a:r>
          </a:p>
          <a:p>
            <a:r>
              <a:rPr lang="en-US" b="1" dirty="0"/>
              <a:t>Resentment grows</a:t>
            </a:r>
            <a:r>
              <a:rPr lang="en-US" dirty="0"/>
              <a:t> → it hardens inside </a:t>
            </a:r>
          </a:p>
          <a:p>
            <a:r>
              <a:rPr lang="en-US" dirty="0"/>
              <a:t>👉 </a:t>
            </a:r>
            <a:r>
              <a:rPr lang="en-US" b="1" dirty="0"/>
              <a:t>Bitterness = stored-up hurt that has turned into ongoing resentment</a:t>
            </a:r>
            <a:endParaRPr lang="en-US" dirty="0"/>
          </a:p>
          <a:p>
            <a:endParaRPr lang="en-AU" dirty="0"/>
          </a:p>
        </p:txBody>
      </p:sp>
      <p:sp>
        <p:nvSpPr>
          <p:cNvPr id="4" name="Slide Number Placeholder 3"/>
          <p:cNvSpPr>
            <a:spLocks noGrp="1"/>
          </p:cNvSpPr>
          <p:nvPr>
            <p:ph type="sldNum" sz="quarter" idx="5"/>
          </p:nvPr>
        </p:nvSpPr>
        <p:spPr/>
        <p:txBody>
          <a:bodyPr/>
          <a:lstStyle/>
          <a:p>
            <a:fld id="{EDA96D07-851D-41AD-88C1-CE339E802FC5}" type="slidenum">
              <a:rPr lang="en-AU" smtClean="0"/>
              <a:t>13</a:t>
            </a:fld>
            <a:endParaRPr lang="en-AU" dirty="0"/>
          </a:p>
        </p:txBody>
      </p:sp>
    </p:spTree>
    <p:extLst>
      <p:ext uri="{BB962C8B-B14F-4D97-AF65-F5344CB8AC3E}">
        <p14:creationId xmlns:p14="http://schemas.microsoft.com/office/powerpoint/2010/main" val="85313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5B8B9-4948-126E-46CD-16468E5DE9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6738F77-EA40-F427-5F63-3AF75FDBC5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36949CC-1B6F-DE26-C74B-04079B9FBE7B}"/>
              </a:ext>
            </a:extLst>
          </p:cNvPr>
          <p:cNvSpPr>
            <a:spLocks noGrp="1"/>
          </p:cNvSpPr>
          <p:nvPr>
            <p:ph type="dt" sz="half" idx="10"/>
          </p:nvPr>
        </p:nvSpPr>
        <p:spPr/>
        <p:txBody>
          <a:bodyPr/>
          <a:lstStyle/>
          <a:p>
            <a:fld id="{568C45AF-25A5-47B6-B002-29F4D7AF3F07}" type="datetimeFigureOut">
              <a:rPr lang="en-AU" smtClean="0"/>
              <a:t>28/04/2026</a:t>
            </a:fld>
            <a:endParaRPr lang="en-AU" dirty="0"/>
          </a:p>
        </p:txBody>
      </p:sp>
      <p:sp>
        <p:nvSpPr>
          <p:cNvPr id="5" name="Footer Placeholder 4">
            <a:extLst>
              <a:ext uri="{FF2B5EF4-FFF2-40B4-BE49-F238E27FC236}">
                <a16:creationId xmlns:a16="http://schemas.microsoft.com/office/drawing/2014/main" id="{640A7A88-C888-29AF-C9CE-F0048E78FB24}"/>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0765308-787E-43F5-DB3D-B705AAA7AF69}"/>
              </a:ext>
            </a:extLst>
          </p:cNvPr>
          <p:cNvSpPr>
            <a:spLocks noGrp="1"/>
          </p:cNvSpPr>
          <p:nvPr>
            <p:ph type="sldNum" sz="quarter" idx="12"/>
          </p:nvPr>
        </p:nvSpPr>
        <p:spPr/>
        <p:txBody>
          <a:bodyPr/>
          <a:lstStyle/>
          <a:p>
            <a:fld id="{5204D59C-3AF7-47CF-95A4-7AB75485AF94}" type="slidenum">
              <a:rPr lang="en-AU" smtClean="0"/>
              <a:t>‹#›</a:t>
            </a:fld>
            <a:endParaRPr lang="en-AU" dirty="0"/>
          </a:p>
        </p:txBody>
      </p:sp>
    </p:spTree>
    <p:extLst>
      <p:ext uri="{BB962C8B-B14F-4D97-AF65-F5344CB8AC3E}">
        <p14:creationId xmlns:p14="http://schemas.microsoft.com/office/powerpoint/2010/main" val="181574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F84E-A585-3A68-0C43-A9C91010C8E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F3963E8-2931-3336-04C9-8B5C61849C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6AF414C-625B-C943-B121-3F011ABAE03C}"/>
              </a:ext>
            </a:extLst>
          </p:cNvPr>
          <p:cNvSpPr>
            <a:spLocks noGrp="1"/>
          </p:cNvSpPr>
          <p:nvPr>
            <p:ph type="dt" sz="half" idx="10"/>
          </p:nvPr>
        </p:nvSpPr>
        <p:spPr/>
        <p:txBody>
          <a:bodyPr/>
          <a:lstStyle/>
          <a:p>
            <a:fld id="{568C45AF-25A5-47B6-B002-29F4D7AF3F07}" type="datetimeFigureOut">
              <a:rPr lang="en-AU" smtClean="0"/>
              <a:t>28/04/2026</a:t>
            </a:fld>
            <a:endParaRPr lang="en-AU" dirty="0"/>
          </a:p>
        </p:txBody>
      </p:sp>
      <p:sp>
        <p:nvSpPr>
          <p:cNvPr id="5" name="Footer Placeholder 4">
            <a:extLst>
              <a:ext uri="{FF2B5EF4-FFF2-40B4-BE49-F238E27FC236}">
                <a16:creationId xmlns:a16="http://schemas.microsoft.com/office/drawing/2014/main" id="{D0CCD5F7-09D4-A526-9024-E517FBD7F6E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A1311AF-EC29-12E1-86D6-E7E33E4DA693}"/>
              </a:ext>
            </a:extLst>
          </p:cNvPr>
          <p:cNvSpPr>
            <a:spLocks noGrp="1"/>
          </p:cNvSpPr>
          <p:nvPr>
            <p:ph type="sldNum" sz="quarter" idx="12"/>
          </p:nvPr>
        </p:nvSpPr>
        <p:spPr/>
        <p:txBody>
          <a:bodyPr/>
          <a:lstStyle/>
          <a:p>
            <a:fld id="{5204D59C-3AF7-47CF-95A4-7AB75485AF94}" type="slidenum">
              <a:rPr lang="en-AU" smtClean="0"/>
              <a:t>‹#›</a:t>
            </a:fld>
            <a:endParaRPr lang="en-AU" dirty="0"/>
          </a:p>
        </p:txBody>
      </p:sp>
    </p:spTree>
    <p:extLst>
      <p:ext uri="{BB962C8B-B14F-4D97-AF65-F5344CB8AC3E}">
        <p14:creationId xmlns:p14="http://schemas.microsoft.com/office/powerpoint/2010/main" val="352721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51B8DA-D2E5-99AB-5582-4432728256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89E637A-0EE1-0AD6-A5EC-F2C9208F08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704118B-7943-54F6-8CA8-8CDBFC532386}"/>
              </a:ext>
            </a:extLst>
          </p:cNvPr>
          <p:cNvSpPr>
            <a:spLocks noGrp="1"/>
          </p:cNvSpPr>
          <p:nvPr>
            <p:ph type="dt" sz="half" idx="10"/>
          </p:nvPr>
        </p:nvSpPr>
        <p:spPr/>
        <p:txBody>
          <a:bodyPr/>
          <a:lstStyle/>
          <a:p>
            <a:fld id="{568C45AF-25A5-47B6-B002-29F4D7AF3F07}" type="datetimeFigureOut">
              <a:rPr lang="en-AU" smtClean="0"/>
              <a:t>28/04/2026</a:t>
            </a:fld>
            <a:endParaRPr lang="en-AU" dirty="0"/>
          </a:p>
        </p:txBody>
      </p:sp>
      <p:sp>
        <p:nvSpPr>
          <p:cNvPr id="5" name="Footer Placeholder 4">
            <a:extLst>
              <a:ext uri="{FF2B5EF4-FFF2-40B4-BE49-F238E27FC236}">
                <a16:creationId xmlns:a16="http://schemas.microsoft.com/office/drawing/2014/main" id="{0FF72C79-7160-975D-2A90-946333B3575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467202D-6B6B-7B2A-577E-ABE6A5F6DEB4}"/>
              </a:ext>
            </a:extLst>
          </p:cNvPr>
          <p:cNvSpPr>
            <a:spLocks noGrp="1"/>
          </p:cNvSpPr>
          <p:nvPr>
            <p:ph type="sldNum" sz="quarter" idx="12"/>
          </p:nvPr>
        </p:nvSpPr>
        <p:spPr/>
        <p:txBody>
          <a:bodyPr/>
          <a:lstStyle/>
          <a:p>
            <a:fld id="{5204D59C-3AF7-47CF-95A4-7AB75485AF94}" type="slidenum">
              <a:rPr lang="en-AU" smtClean="0"/>
              <a:t>‹#›</a:t>
            </a:fld>
            <a:endParaRPr lang="en-AU" dirty="0"/>
          </a:p>
        </p:txBody>
      </p:sp>
    </p:spTree>
    <p:extLst>
      <p:ext uri="{BB962C8B-B14F-4D97-AF65-F5344CB8AC3E}">
        <p14:creationId xmlns:p14="http://schemas.microsoft.com/office/powerpoint/2010/main" val="265796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5C293-8D70-3044-AA8C-E5DC09BB9BC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6FC77F6-AC5A-FDBC-2B55-22399CE0D5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96B1834-0437-5EE7-1473-265F539A3790}"/>
              </a:ext>
            </a:extLst>
          </p:cNvPr>
          <p:cNvSpPr>
            <a:spLocks noGrp="1"/>
          </p:cNvSpPr>
          <p:nvPr>
            <p:ph type="dt" sz="half" idx="10"/>
          </p:nvPr>
        </p:nvSpPr>
        <p:spPr/>
        <p:txBody>
          <a:bodyPr/>
          <a:lstStyle/>
          <a:p>
            <a:fld id="{568C45AF-25A5-47B6-B002-29F4D7AF3F07}" type="datetimeFigureOut">
              <a:rPr lang="en-AU" smtClean="0"/>
              <a:t>28/04/2026</a:t>
            </a:fld>
            <a:endParaRPr lang="en-AU" dirty="0"/>
          </a:p>
        </p:txBody>
      </p:sp>
      <p:sp>
        <p:nvSpPr>
          <p:cNvPr id="5" name="Footer Placeholder 4">
            <a:extLst>
              <a:ext uri="{FF2B5EF4-FFF2-40B4-BE49-F238E27FC236}">
                <a16:creationId xmlns:a16="http://schemas.microsoft.com/office/drawing/2014/main" id="{4F03AFB3-1A45-A450-F2DF-1BF30EFEAE69}"/>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6D809868-3C0D-48F6-90AE-E1F497CC0855}"/>
              </a:ext>
            </a:extLst>
          </p:cNvPr>
          <p:cNvSpPr>
            <a:spLocks noGrp="1"/>
          </p:cNvSpPr>
          <p:nvPr>
            <p:ph type="sldNum" sz="quarter" idx="12"/>
          </p:nvPr>
        </p:nvSpPr>
        <p:spPr/>
        <p:txBody>
          <a:bodyPr/>
          <a:lstStyle/>
          <a:p>
            <a:fld id="{5204D59C-3AF7-47CF-95A4-7AB75485AF94}" type="slidenum">
              <a:rPr lang="en-AU" smtClean="0"/>
              <a:t>‹#›</a:t>
            </a:fld>
            <a:endParaRPr lang="en-AU" dirty="0"/>
          </a:p>
        </p:txBody>
      </p:sp>
    </p:spTree>
    <p:extLst>
      <p:ext uri="{BB962C8B-B14F-4D97-AF65-F5344CB8AC3E}">
        <p14:creationId xmlns:p14="http://schemas.microsoft.com/office/powerpoint/2010/main" val="123644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1DA0-D39E-67BA-1375-32DF7D3807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8136E0A-35AC-9A38-87B4-25F9DEC58D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9C23A0-197D-5DAF-14EC-5B0AC34F29AE}"/>
              </a:ext>
            </a:extLst>
          </p:cNvPr>
          <p:cNvSpPr>
            <a:spLocks noGrp="1"/>
          </p:cNvSpPr>
          <p:nvPr>
            <p:ph type="dt" sz="half" idx="10"/>
          </p:nvPr>
        </p:nvSpPr>
        <p:spPr/>
        <p:txBody>
          <a:bodyPr/>
          <a:lstStyle/>
          <a:p>
            <a:fld id="{568C45AF-25A5-47B6-B002-29F4D7AF3F07}" type="datetimeFigureOut">
              <a:rPr lang="en-AU" smtClean="0"/>
              <a:t>28/04/2026</a:t>
            </a:fld>
            <a:endParaRPr lang="en-AU" dirty="0"/>
          </a:p>
        </p:txBody>
      </p:sp>
      <p:sp>
        <p:nvSpPr>
          <p:cNvPr id="5" name="Footer Placeholder 4">
            <a:extLst>
              <a:ext uri="{FF2B5EF4-FFF2-40B4-BE49-F238E27FC236}">
                <a16:creationId xmlns:a16="http://schemas.microsoft.com/office/drawing/2014/main" id="{D92EE8D8-85E5-8FBB-2638-C8DE82015029}"/>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EC6B40D3-E44E-199C-4DE5-44192017D416}"/>
              </a:ext>
            </a:extLst>
          </p:cNvPr>
          <p:cNvSpPr>
            <a:spLocks noGrp="1"/>
          </p:cNvSpPr>
          <p:nvPr>
            <p:ph type="sldNum" sz="quarter" idx="12"/>
          </p:nvPr>
        </p:nvSpPr>
        <p:spPr/>
        <p:txBody>
          <a:bodyPr/>
          <a:lstStyle/>
          <a:p>
            <a:fld id="{5204D59C-3AF7-47CF-95A4-7AB75485AF94}" type="slidenum">
              <a:rPr lang="en-AU" smtClean="0"/>
              <a:t>‹#›</a:t>
            </a:fld>
            <a:endParaRPr lang="en-AU" dirty="0"/>
          </a:p>
        </p:txBody>
      </p:sp>
    </p:spTree>
    <p:extLst>
      <p:ext uri="{BB962C8B-B14F-4D97-AF65-F5344CB8AC3E}">
        <p14:creationId xmlns:p14="http://schemas.microsoft.com/office/powerpoint/2010/main" val="1679183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43EF-EAF3-F906-30CA-3FE61BBFCF3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7D879A8-3D69-3A97-3327-E257C73012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1E8A1F0-1B34-2526-941E-1ADBA52C7C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8E49EF6-9CC3-5B20-CDF5-656B00E4F4D8}"/>
              </a:ext>
            </a:extLst>
          </p:cNvPr>
          <p:cNvSpPr>
            <a:spLocks noGrp="1"/>
          </p:cNvSpPr>
          <p:nvPr>
            <p:ph type="dt" sz="half" idx="10"/>
          </p:nvPr>
        </p:nvSpPr>
        <p:spPr/>
        <p:txBody>
          <a:bodyPr/>
          <a:lstStyle/>
          <a:p>
            <a:fld id="{568C45AF-25A5-47B6-B002-29F4D7AF3F07}" type="datetimeFigureOut">
              <a:rPr lang="en-AU" smtClean="0"/>
              <a:t>28/04/2026</a:t>
            </a:fld>
            <a:endParaRPr lang="en-AU" dirty="0"/>
          </a:p>
        </p:txBody>
      </p:sp>
      <p:sp>
        <p:nvSpPr>
          <p:cNvPr id="6" name="Footer Placeholder 5">
            <a:extLst>
              <a:ext uri="{FF2B5EF4-FFF2-40B4-BE49-F238E27FC236}">
                <a16:creationId xmlns:a16="http://schemas.microsoft.com/office/drawing/2014/main" id="{143130ED-E170-1EA5-AE65-3F685CDC83C0}"/>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ADA6232C-77DB-AEF5-36D6-C8E4632F65A0}"/>
              </a:ext>
            </a:extLst>
          </p:cNvPr>
          <p:cNvSpPr>
            <a:spLocks noGrp="1"/>
          </p:cNvSpPr>
          <p:nvPr>
            <p:ph type="sldNum" sz="quarter" idx="12"/>
          </p:nvPr>
        </p:nvSpPr>
        <p:spPr/>
        <p:txBody>
          <a:bodyPr/>
          <a:lstStyle/>
          <a:p>
            <a:fld id="{5204D59C-3AF7-47CF-95A4-7AB75485AF94}" type="slidenum">
              <a:rPr lang="en-AU" smtClean="0"/>
              <a:t>‹#›</a:t>
            </a:fld>
            <a:endParaRPr lang="en-AU" dirty="0"/>
          </a:p>
        </p:txBody>
      </p:sp>
    </p:spTree>
    <p:extLst>
      <p:ext uri="{BB962C8B-B14F-4D97-AF65-F5344CB8AC3E}">
        <p14:creationId xmlns:p14="http://schemas.microsoft.com/office/powerpoint/2010/main" val="131549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58BA-7481-9A30-6D6B-3338EC933B1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CAE0FA3-13F6-8545-D611-CBE7EE8193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5D7071-799E-0F80-7766-EB3A24882E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45225AE-7BFE-F2AF-DB19-2285093FD9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9824EA-5A21-B415-1EEA-5B36E26938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A33CEFA-BCF8-B79C-A9F7-544381F545F4}"/>
              </a:ext>
            </a:extLst>
          </p:cNvPr>
          <p:cNvSpPr>
            <a:spLocks noGrp="1"/>
          </p:cNvSpPr>
          <p:nvPr>
            <p:ph type="dt" sz="half" idx="10"/>
          </p:nvPr>
        </p:nvSpPr>
        <p:spPr/>
        <p:txBody>
          <a:bodyPr/>
          <a:lstStyle/>
          <a:p>
            <a:fld id="{568C45AF-25A5-47B6-B002-29F4D7AF3F07}" type="datetimeFigureOut">
              <a:rPr lang="en-AU" smtClean="0"/>
              <a:t>28/04/2026</a:t>
            </a:fld>
            <a:endParaRPr lang="en-AU" dirty="0"/>
          </a:p>
        </p:txBody>
      </p:sp>
      <p:sp>
        <p:nvSpPr>
          <p:cNvPr id="8" name="Footer Placeholder 7">
            <a:extLst>
              <a:ext uri="{FF2B5EF4-FFF2-40B4-BE49-F238E27FC236}">
                <a16:creationId xmlns:a16="http://schemas.microsoft.com/office/drawing/2014/main" id="{2A2D60CD-32CB-C4A6-839A-D04B0663983C}"/>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1C497EEA-589C-6BD8-F469-221D811D7F14}"/>
              </a:ext>
            </a:extLst>
          </p:cNvPr>
          <p:cNvSpPr>
            <a:spLocks noGrp="1"/>
          </p:cNvSpPr>
          <p:nvPr>
            <p:ph type="sldNum" sz="quarter" idx="12"/>
          </p:nvPr>
        </p:nvSpPr>
        <p:spPr/>
        <p:txBody>
          <a:bodyPr/>
          <a:lstStyle/>
          <a:p>
            <a:fld id="{5204D59C-3AF7-47CF-95A4-7AB75485AF94}" type="slidenum">
              <a:rPr lang="en-AU" smtClean="0"/>
              <a:t>‹#›</a:t>
            </a:fld>
            <a:endParaRPr lang="en-AU" dirty="0"/>
          </a:p>
        </p:txBody>
      </p:sp>
    </p:spTree>
    <p:extLst>
      <p:ext uri="{BB962C8B-B14F-4D97-AF65-F5344CB8AC3E}">
        <p14:creationId xmlns:p14="http://schemas.microsoft.com/office/powerpoint/2010/main" val="122672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2AC2-165D-20D3-C014-12CBB5EB267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35D84A0-959C-A983-0899-33CA9E787290}"/>
              </a:ext>
            </a:extLst>
          </p:cNvPr>
          <p:cNvSpPr>
            <a:spLocks noGrp="1"/>
          </p:cNvSpPr>
          <p:nvPr>
            <p:ph type="dt" sz="half" idx="10"/>
          </p:nvPr>
        </p:nvSpPr>
        <p:spPr/>
        <p:txBody>
          <a:bodyPr/>
          <a:lstStyle/>
          <a:p>
            <a:fld id="{568C45AF-25A5-47B6-B002-29F4D7AF3F07}" type="datetimeFigureOut">
              <a:rPr lang="en-AU" smtClean="0"/>
              <a:t>28/04/2026</a:t>
            </a:fld>
            <a:endParaRPr lang="en-AU" dirty="0"/>
          </a:p>
        </p:txBody>
      </p:sp>
      <p:sp>
        <p:nvSpPr>
          <p:cNvPr id="4" name="Footer Placeholder 3">
            <a:extLst>
              <a:ext uri="{FF2B5EF4-FFF2-40B4-BE49-F238E27FC236}">
                <a16:creationId xmlns:a16="http://schemas.microsoft.com/office/drawing/2014/main" id="{709B18F1-1C3D-9E5F-9DF3-492544C6EF6F}"/>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98E13B4F-F905-802D-A3AD-569F8AF4C659}"/>
              </a:ext>
            </a:extLst>
          </p:cNvPr>
          <p:cNvSpPr>
            <a:spLocks noGrp="1"/>
          </p:cNvSpPr>
          <p:nvPr>
            <p:ph type="sldNum" sz="quarter" idx="12"/>
          </p:nvPr>
        </p:nvSpPr>
        <p:spPr/>
        <p:txBody>
          <a:bodyPr/>
          <a:lstStyle/>
          <a:p>
            <a:fld id="{5204D59C-3AF7-47CF-95A4-7AB75485AF94}" type="slidenum">
              <a:rPr lang="en-AU" smtClean="0"/>
              <a:t>‹#›</a:t>
            </a:fld>
            <a:endParaRPr lang="en-AU" dirty="0"/>
          </a:p>
        </p:txBody>
      </p:sp>
    </p:spTree>
    <p:extLst>
      <p:ext uri="{BB962C8B-B14F-4D97-AF65-F5344CB8AC3E}">
        <p14:creationId xmlns:p14="http://schemas.microsoft.com/office/powerpoint/2010/main" val="229683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900670-67DC-A1CA-DF62-743F557483D2}"/>
              </a:ext>
            </a:extLst>
          </p:cNvPr>
          <p:cNvSpPr>
            <a:spLocks noGrp="1"/>
          </p:cNvSpPr>
          <p:nvPr>
            <p:ph type="dt" sz="half" idx="10"/>
          </p:nvPr>
        </p:nvSpPr>
        <p:spPr/>
        <p:txBody>
          <a:bodyPr/>
          <a:lstStyle/>
          <a:p>
            <a:fld id="{568C45AF-25A5-47B6-B002-29F4D7AF3F07}" type="datetimeFigureOut">
              <a:rPr lang="en-AU" smtClean="0"/>
              <a:t>28/04/2026</a:t>
            </a:fld>
            <a:endParaRPr lang="en-AU" dirty="0"/>
          </a:p>
        </p:txBody>
      </p:sp>
      <p:sp>
        <p:nvSpPr>
          <p:cNvPr id="3" name="Footer Placeholder 2">
            <a:extLst>
              <a:ext uri="{FF2B5EF4-FFF2-40B4-BE49-F238E27FC236}">
                <a16:creationId xmlns:a16="http://schemas.microsoft.com/office/drawing/2014/main" id="{31CF2FD3-A571-476A-6EE8-278EE0C2C82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ECFF02FD-E677-1939-F90C-08CF63AA379C}"/>
              </a:ext>
            </a:extLst>
          </p:cNvPr>
          <p:cNvSpPr>
            <a:spLocks noGrp="1"/>
          </p:cNvSpPr>
          <p:nvPr>
            <p:ph type="sldNum" sz="quarter" idx="12"/>
          </p:nvPr>
        </p:nvSpPr>
        <p:spPr/>
        <p:txBody>
          <a:bodyPr/>
          <a:lstStyle/>
          <a:p>
            <a:fld id="{5204D59C-3AF7-47CF-95A4-7AB75485AF94}" type="slidenum">
              <a:rPr lang="en-AU" smtClean="0"/>
              <a:t>‹#›</a:t>
            </a:fld>
            <a:endParaRPr lang="en-AU" dirty="0"/>
          </a:p>
        </p:txBody>
      </p:sp>
    </p:spTree>
    <p:extLst>
      <p:ext uri="{BB962C8B-B14F-4D97-AF65-F5344CB8AC3E}">
        <p14:creationId xmlns:p14="http://schemas.microsoft.com/office/powerpoint/2010/main" val="304959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1602-A010-698F-0C6D-D0F9CAF0ED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1874563-A4A5-D052-E743-B86F7825E0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4DB9433-AF9D-D4CC-1B39-FE5D47AB6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076C1A-968C-4B87-C5AA-CEB00AEA903C}"/>
              </a:ext>
            </a:extLst>
          </p:cNvPr>
          <p:cNvSpPr>
            <a:spLocks noGrp="1"/>
          </p:cNvSpPr>
          <p:nvPr>
            <p:ph type="dt" sz="half" idx="10"/>
          </p:nvPr>
        </p:nvSpPr>
        <p:spPr/>
        <p:txBody>
          <a:bodyPr/>
          <a:lstStyle/>
          <a:p>
            <a:fld id="{568C45AF-25A5-47B6-B002-29F4D7AF3F07}" type="datetimeFigureOut">
              <a:rPr lang="en-AU" smtClean="0"/>
              <a:t>28/04/2026</a:t>
            </a:fld>
            <a:endParaRPr lang="en-AU" dirty="0"/>
          </a:p>
        </p:txBody>
      </p:sp>
      <p:sp>
        <p:nvSpPr>
          <p:cNvPr id="6" name="Footer Placeholder 5">
            <a:extLst>
              <a:ext uri="{FF2B5EF4-FFF2-40B4-BE49-F238E27FC236}">
                <a16:creationId xmlns:a16="http://schemas.microsoft.com/office/drawing/2014/main" id="{3F35A4FF-DD06-DBEE-AB4D-B4A59065AE8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7E4D8072-DF6C-3D82-BFCC-DAAF3CDF0011}"/>
              </a:ext>
            </a:extLst>
          </p:cNvPr>
          <p:cNvSpPr>
            <a:spLocks noGrp="1"/>
          </p:cNvSpPr>
          <p:nvPr>
            <p:ph type="sldNum" sz="quarter" idx="12"/>
          </p:nvPr>
        </p:nvSpPr>
        <p:spPr/>
        <p:txBody>
          <a:bodyPr/>
          <a:lstStyle/>
          <a:p>
            <a:fld id="{5204D59C-3AF7-47CF-95A4-7AB75485AF94}" type="slidenum">
              <a:rPr lang="en-AU" smtClean="0"/>
              <a:t>‹#›</a:t>
            </a:fld>
            <a:endParaRPr lang="en-AU" dirty="0"/>
          </a:p>
        </p:txBody>
      </p:sp>
    </p:spTree>
    <p:extLst>
      <p:ext uri="{BB962C8B-B14F-4D97-AF65-F5344CB8AC3E}">
        <p14:creationId xmlns:p14="http://schemas.microsoft.com/office/powerpoint/2010/main" val="72742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CF4A-2C66-FCA9-5C30-DECA3C542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E698877-94D6-C5B4-C056-44F1679BB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DA13A3F9-590D-5F65-BEDE-950B3B3190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828741-E48A-91EB-FAC2-A65D1F0C9377}"/>
              </a:ext>
            </a:extLst>
          </p:cNvPr>
          <p:cNvSpPr>
            <a:spLocks noGrp="1"/>
          </p:cNvSpPr>
          <p:nvPr>
            <p:ph type="dt" sz="half" idx="10"/>
          </p:nvPr>
        </p:nvSpPr>
        <p:spPr/>
        <p:txBody>
          <a:bodyPr/>
          <a:lstStyle/>
          <a:p>
            <a:fld id="{568C45AF-25A5-47B6-B002-29F4D7AF3F07}" type="datetimeFigureOut">
              <a:rPr lang="en-AU" smtClean="0"/>
              <a:t>28/04/2026</a:t>
            </a:fld>
            <a:endParaRPr lang="en-AU" dirty="0"/>
          </a:p>
        </p:txBody>
      </p:sp>
      <p:sp>
        <p:nvSpPr>
          <p:cNvPr id="6" name="Footer Placeholder 5">
            <a:extLst>
              <a:ext uri="{FF2B5EF4-FFF2-40B4-BE49-F238E27FC236}">
                <a16:creationId xmlns:a16="http://schemas.microsoft.com/office/drawing/2014/main" id="{2D9CB859-8BDB-4005-675D-210E68C3CC85}"/>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67CB0528-A95F-2011-1E18-AA65524B4D33}"/>
              </a:ext>
            </a:extLst>
          </p:cNvPr>
          <p:cNvSpPr>
            <a:spLocks noGrp="1"/>
          </p:cNvSpPr>
          <p:nvPr>
            <p:ph type="sldNum" sz="quarter" idx="12"/>
          </p:nvPr>
        </p:nvSpPr>
        <p:spPr/>
        <p:txBody>
          <a:bodyPr/>
          <a:lstStyle/>
          <a:p>
            <a:fld id="{5204D59C-3AF7-47CF-95A4-7AB75485AF94}" type="slidenum">
              <a:rPr lang="en-AU" smtClean="0"/>
              <a:t>‹#›</a:t>
            </a:fld>
            <a:endParaRPr lang="en-AU" dirty="0"/>
          </a:p>
        </p:txBody>
      </p:sp>
    </p:spTree>
    <p:extLst>
      <p:ext uri="{BB962C8B-B14F-4D97-AF65-F5344CB8AC3E}">
        <p14:creationId xmlns:p14="http://schemas.microsoft.com/office/powerpoint/2010/main" val="242956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D07455-A290-9314-B2CA-11899DAB9D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2BD68B7-8848-BB1D-DDA3-62F6886ADA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0051E25-CFE8-BFED-BF77-79432A79B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C45AF-25A5-47B6-B002-29F4D7AF3F07}" type="datetimeFigureOut">
              <a:rPr lang="en-AU" smtClean="0"/>
              <a:t>28/04/2026</a:t>
            </a:fld>
            <a:endParaRPr lang="en-AU" dirty="0"/>
          </a:p>
        </p:txBody>
      </p:sp>
      <p:sp>
        <p:nvSpPr>
          <p:cNvPr id="5" name="Footer Placeholder 4">
            <a:extLst>
              <a:ext uri="{FF2B5EF4-FFF2-40B4-BE49-F238E27FC236}">
                <a16:creationId xmlns:a16="http://schemas.microsoft.com/office/drawing/2014/main" id="{F1117041-1B80-B734-089E-8B65D53170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09200385-3AE8-AC02-89ED-1667913661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4D59C-3AF7-47CF-95A4-7AB75485AF94}" type="slidenum">
              <a:rPr lang="en-AU" smtClean="0"/>
              <a:t>‹#›</a:t>
            </a:fld>
            <a:endParaRPr lang="en-AU" dirty="0"/>
          </a:p>
        </p:txBody>
      </p:sp>
    </p:spTree>
    <p:extLst>
      <p:ext uri="{BB962C8B-B14F-4D97-AF65-F5344CB8AC3E}">
        <p14:creationId xmlns:p14="http://schemas.microsoft.com/office/powerpoint/2010/main" val="4228995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4113-C3C2-950F-37D1-00BEBC0DF0AB}"/>
              </a:ext>
            </a:extLst>
          </p:cNvPr>
          <p:cNvSpPr>
            <a:spLocks noGrp="1"/>
          </p:cNvSpPr>
          <p:nvPr>
            <p:ph type="ctrTitle"/>
          </p:nvPr>
        </p:nvSpPr>
        <p:spPr>
          <a:xfrm>
            <a:off x="1524000" y="325821"/>
            <a:ext cx="9144000" cy="3184142"/>
          </a:xfrm>
        </p:spPr>
        <p:txBody>
          <a:bodyPr>
            <a:normAutofit fontScale="90000"/>
          </a:bodyPr>
          <a:lstStyle/>
          <a:p>
            <a:r>
              <a:rPr lang="en-AU" b="1" dirty="0"/>
              <a:t>Sermon Series </a:t>
            </a:r>
            <a:r>
              <a:rPr lang="en-AU" dirty="0"/>
              <a:t>– “…</a:t>
            </a:r>
            <a:r>
              <a:rPr lang="en-US" dirty="0"/>
              <a:t>By this everyone will know that you are my disciples, if you </a:t>
            </a:r>
            <a:r>
              <a:rPr lang="en-US" b="1" dirty="0">
                <a:solidFill>
                  <a:srgbClr val="FF0000"/>
                </a:solidFill>
              </a:rPr>
              <a:t>love</a:t>
            </a:r>
            <a:r>
              <a:rPr lang="en-US" dirty="0"/>
              <a:t> one another.” John 13:35</a:t>
            </a:r>
            <a:endParaRPr lang="en-AU" dirty="0"/>
          </a:p>
        </p:txBody>
      </p:sp>
      <p:sp>
        <p:nvSpPr>
          <p:cNvPr id="3" name="Subtitle 2">
            <a:extLst>
              <a:ext uri="{FF2B5EF4-FFF2-40B4-BE49-F238E27FC236}">
                <a16:creationId xmlns:a16="http://schemas.microsoft.com/office/drawing/2014/main" id="{CD3AE5AB-138D-A77E-742D-44118D8BF675}"/>
              </a:ext>
            </a:extLst>
          </p:cNvPr>
          <p:cNvSpPr>
            <a:spLocks noGrp="1"/>
          </p:cNvSpPr>
          <p:nvPr>
            <p:ph type="subTitle" idx="1"/>
          </p:nvPr>
        </p:nvSpPr>
        <p:spPr>
          <a:xfrm>
            <a:off x="725209" y="4632044"/>
            <a:ext cx="10731062" cy="1655762"/>
          </a:xfrm>
        </p:spPr>
        <p:txBody>
          <a:bodyPr>
            <a:normAutofit/>
          </a:bodyPr>
          <a:lstStyle/>
          <a:p>
            <a:r>
              <a:rPr lang="en-AU" sz="5400" b="1" u="sng" dirty="0">
                <a:solidFill>
                  <a:srgbClr val="C00000"/>
                </a:solidFill>
              </a:rPr>
              <a:t>Today</a:t>
            </a:r>
            <a:r>
              <a:rPr lang="en-AU" sz="5400" u="sng" dirty="0">
                <a:solidFill>
                  <a:schemeClr val="accent1">
                    <a:lumMod val="50000"/>
                  </a:schemeClr>
                </a:solidFill>
              </a:rPr>
              <a:t> - Biggest Bang for your Buck</a:t>
            </a:r>
          </a:p>
        </p:txBody>
      </p:sp>
    </p:spTree>
    <p:extLst>
      <p:ext uri="{BB962C8B-B14F-4D97-AF65-F5344CB8AC3E}">
        <p14:creationId xmlns:p14="http://schemas.microsoft.com/office/powerpoint/2010/main" val="46047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3C26A-4BAC-F45F-3C12-8B71C217C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0BD80-1DBD-6DBC-703B-A7AB69B56DA4}"/>
              </a:ext>
            </a:extLst>
          </p:cNvPr>
          <p:cNvSpPr>
            <a:spLocks noGrp="1"/>
          </p:cNvSpPr>
          <p:nvPr>
            <p:ph type="title"/>
          </p:nvPr>
        </p:nvSpPr>
        <p:spPr/>
        <p:txBody>
          <a:bodyPr/>
          <a:lstStyle/>
          <a:p>
            <a:pPr algn="ctr"/>
            <a:r>
              <a:rPr lang="en-US" dirty="0"/>
              <a:t>Ephesians 4:29-32 ESV</a:t>
            </a:r>
            <a:endParaRPr lang="en-AU" dirty="0"/>
          </a:p>
        </p:txBody>
      </p:sp>
      <p:sp>
        <p:nvSpPr>
          <p:cNvPr id="3" name="Content Placeholder 2">
            <a:extLst>
              <a:ext uri="{FF2B5EF4-FFF2-40B4-BE49-F238E27FC236}">
                <a16:creationId xmlns:a16="http://schemas.microsoft.com/office/drawing/2014/main" id="{CFF47F92-6AC0-22B5-6D8C-DC4D0EAFDD8D}"/>
              </a:ext>
            </a:extLst>
          </p:cNvPr>
          <p:cNvSpPr>
            <a:spLocks noGrp="1"/>
          </p:cNvSpPr>
          <p:nvPr>
            <p:ph idx="1"/>
          </p:nvPr>
        </p:nvSpPr>
        <p:spPr/>
        <p:txBody>
          <a:bodyPr/>
          <a:lstStyle/>
          <a:p>
            <a:r>
              <a:rPr lang="en-US" b="1" baseline="30000" dirty="0"/>
              <a:t>29 </a:t>
            </a:r>
            <a:r>
              <a:rPr lang="en-US" dirty="0"/>
              <a:t>Let no corrupting talk come out of your mouths, but only such as is good for building up, </a:t>
            </a:r>
            <a:r>
              <a:rPr lang="en-US" dirty="0">
                <a:solidFill>
                  <a:srgbClr val="C00000"/>
                </a:solidFill>
              </a:rPr>
              <a:t>as fits the occasion</a:t>
            </a:r>
            <a:r>
              <a:rPr lang="en-US" dirty="0"/>
              <a:t>, that it may give grace to those who hear. </a:t>
            </a:r>
            <a:r>
              <a:rPr lang="en-US" b="1" baseline="30000" dirty="0"/>
              <a:t>30 </a:t>
            </a:r>
            <a:r>
              <a:rPr lang="en-US" dirty="0"/>
              <a:t>And do not grieve the Holy Spirit of God, by whom you were sealed for the day of redemption. </a:t>
            </a:r>
            <a:r>
              <a:rPr lang="en-US" b="1" baseline="30000" dirty="0"/>
              <a:t>31 </a:t>
            </a:r>
            <a:r>
              <a:rPr lang="en-US" dirty="0"/>
              <a:t>Let all bitterness and wrath and anger and clamor and slander be put away from you, along with all malice. </a:t>
            </a:r>
            <a:r>
              <a:rPr lang="en-US" b="1" baseline="30000" dirty="0"/>
              <a:t>32 </a:t>
            </a:r>
            <a:r>
              <a:rPr lang="en-US" dirty="0"/>
              <a:t>Be kind to one another, tenderhearted, forgiving one another, as God in Christ forgave you.</a:t>
            </a:r>
          </a:p>
          <a:p>
            <a:endParaRPr lang="en-AU" dirty="0"/>
          </a:p>
        </p:txBody>
      </p:sp>
    </p:spTree>
    <p:extLst>
      <p:ext uri="{BB962C8B-B14F-4D97-AF65-F5344CB8AC3E}">
        <p14:creationId xmlns:p14="http://schemas.microsoft.com/office/powerpoint/2010/main" val="370367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26B8F-3C3B-F900-0221-9A9D9F01E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94144-7342-AE75-C202-18329693FC80}"/>
              </a:ext>
            </a:extLst>
          </p:cNvPr>
          <p:cNvSpPr>
            <a:spLocks noGrp="1"/>
          </p:cNvSpPr>
          <p:nvPr>
            <p:ph type="title"/>
          </p:nvPr>
        </p:nvSpPr>
        <p:spPr/>
        <p:txBody>
          <a:bodyPr/>
          <a:lstStyle/>
          <a:p>
            <a:pPr algn="ctr"/>
            <a:r>
              <a:rPr lang="en-US" dirty="0"/>
              <a:t>Ephesians 4:29-32 ESV</a:t>
            </a:r>
            <a:endParaRPr lang="en-AU" dirty="0"/>
          </a:p>
        </p:txBody>
      </p:sp>
      <p:sp>
        <p:nvSpPr>
          <p:cNvPr id="3" name="Content Placeholder 2">
            <a:extLst>
              <a:ext uri="{FF2B5EF4-FFF2-40B4-BE49-F238E27FC236}">
                <a16:creationId xmlns:a16="http://schemas.microsoft.com/office/drawing/2014/main" id="{90106450-0302-A209-ABEE-A10B3269108C}"/>
              </a:ext>
            </a:extLst>
          </p:cNvPr>
          <p:cNvSpPr>
            <a:spLocks noGrp="1"/>
          </p:cNvSpPr>
          <p:nvPr>
            <p:ph idx="1"/>
          </p:nvPr>
        </p:nvSpPr>
        <p:spPr/>
        <p:txBody>
          <a:bodyPr/>
          <a:lstStyle/>
          <a:p>
            <a:r>
              <a:rPr lang="en-US" b="1" baseline="30000" dirty="0"/>
              <a:t>29 </a:t>
            </a:r>
            <a:r>
              <a:rPr lang="en-US" dirty="0"/>
              <a:t>Let no corrupting talk come out of your mouths, but only such as is good for building up, as fits the occasion, </a:t>
            </a:r>
            <a:r>
              <a:rPr lang="en-US" dirty="0">
                <a:highlight>
                  <a:srgbClr val="FFFF00"/>
                </a:highlight>
              </a:rPr>
              <a:t>that it may give </a:t>
            </a:r>
            <a:r>
              <a:rPr lang="en-US" b="1" dirty="0">
                <a:highlight>
                  <a:srgbClr val="FFFF00"/>
                </a:highlight>
              </a:rPr>
              <a:t>grace</a:t>
            </a:r>
            <a:r>
              <a:rPr lang="en-US" dirty="0">
                <a:highlight>
                  <a:srgbClr val="FFFF00"/>
                </a:highlight>
              </a:rPr>
              <a:t> to those who hear</a:t>
            </a:r>
            <a:r>
              <a:rPr lang="en-US" dirty="0"/>
              <a:t>. </a:t>
            </a:r>
            <a:r>
              <a:rPr lang="en-US" b="1" baseline="30000" dirty="0"/>
              <a:t>30 </a:t>
            </a:r>
            <a:r>
              <a:rPr lang="en-US" dirty="0"/>
              <a:t>And do not grieve the Holy Spirit of God, by whom you were sealed for the day of redemption. </a:t>
            </a:r>
            <a:r>
              <a:rPr lang="en-US" b="1" baseline="30000" dirty="0"/>
              <a:t>31 </a:t>
            </a:r>
            <a:r>
              <a:rPr lang="en-US" dirty="0"/>
              <a:t>Let all bitterness and wrath and anger and clamor and slander be put away from you, along with all malice. </a:t>
            </a:r>
            <a:r>
              <a:rPr lang="en-US" b="1" baseline="30000" dirty="0"/>
              <a:t>32 </a:t>
            </a:r>
            <a:r>
              <a:rPr lang="en-US" dirty="0"/>
              <a:t>Be kind to one another, tenderhearted, forgiving one another, as God in Christ forgave you.</a:t>
            </a:r>
          </a:p>
          <a:p>
            <a:endParaRPr lang="en-AU" dirty="0"/>
          </a:p>
        </p:txBody>
      </p:sp>
    </p:spTree>
    <p:extLst>
      <p:ext uri="{BB962C8B-B14F-4D97-AF65-F5344CB8AC3E}">
        <p14:creationId xmlns:p14="http://schemas.microsoft.com/office/powerpoint/2010/main" val="4130868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08AAD-97D6-F4E5-AB82-F5B8AF83A9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60252-D4EB-0F87-2299-E4F2E3C8C66C}"/>
              </a:ext>
            </a:extLst>
          </p:cNvPr>
          <p:cNvSpPr>
            <a:spLocks noGrp="1"/>
          </p:cNvSpPr>
          <p:nvPr>
            <p:ph type="title"/>
          </p:nvPr>
        </p:nvSpPr>
        <p:spPr/>
        <p:txBody>
          <a:bodyPr/>
          <a:lstStyle/>
          <a:p>
            <a:pPr algn="ctr"/>
            <a:r>
              <a:rPr lang="en-US" dirty="0"/>
              <a:t>Ephesians 4:29-32 ESV</a:t>
            </a:r>
            <a:endParaRPr lang="en-AU" dirty="0"/>
          </a:p>
        </p:txBody>
      </p:sp>
      <p:sp>
        <p:nvSpPr>
          <p:cNvPr id="3" name="Content Placeholder 2">
            <a:extLst>
              <a:ext uri="{FF2B5EF4-FFF2-40B4-BE49-F238E27FC236}">
                <a16:creationId xmlns:a16="http://schemas.microsoft.com/office/drawing/2014/main" id="{CECE2167-C769-F450-2CFF-CED2BAB0B715}"/>
              </a:ext>
            </a:extLst>
          </p:cNvPr>
          <p:cNvSpPr>
            <a:spLocks noGrp="1"/>
          </p:cNvSpPr>
          <p:nvPr>
            <p:ph idx="1"/>
          </p:nvPr>
        </p:nvSpPr>
        <p:spPr/>
        <p:txBody>
          <a:bodyPr/>
          <a:lstStyle/>
          <a:p>
            <a:r>
              <a:rPr lang="en-US" b="1" baseline="30000" dirty="0"/>
              <a:t>29 </a:t>
            </a:r>
            <a:r>
              <a:rPr lang="en-US" dirty="0"/>
              <a:t>Let no corrupting talk come out of your mouths, but only such as is good for building up, as fits the occasion, that it may give grace to those who hear. </a:t>
            </a:r>
            <a:r>
              <a:rPr lang="en-US" b="1" baseline="30000" dirty="0"/>
              <a:t>30 </a:t>
            </a:r>
            <a:r>
              <a:rPr lang="en-US" dirty="0">
                <a:highlight>
                  <a:srgbClr val="FFFF00"/>
                </a:highlight>
              </a:rPr>
              <a:t>And do not grieve the Holy Spirit of God, by whom you were sealed for the day of redemption. </a:t>
            </a:r>
            <a:r>
              <a:rPr lang="en-US" b="1" baseline="30000" dirty="0"/>
              <a:t>31 </a:t>
            </a:r>
            <a:r>
              <a:rPr lang="en-US" dirty="0"/>
              <a:t>Let all bitterness and wrath and anger and clamor and slander be put away from you, along with all malice. </a:t>
            </a:r>
            <a:r>
              <a:rPr lang="en-US" b="1" baseline="30000" dirty="0"/>
              <a:t>32 </a:t>
            </a:r>
            <a:r>
              <a:rPr lang="en-US" dirty="0"/>
              <a:t>Be kind to one another, tenderhearted, forgiving one another, as God in Christ forgave you.</a:t>
            </a:r>
          </a:p>
          <a:p>
            <a:endParaRPr lang="en-AU" dirty="0"/>
          </a:p>
        </p:txBody>
      </p:sp>
    </p:spTree>
    <p:extLst>
      <p:ext uri="{BB962C8B-B14F-4D97-AF65-F5344CB8AC3E}">
        <p14:creationId xmlns:p14="http://schemas.microsoft.com/office/powerpoint/2010/main" val="236161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A285F-1415-F898-37EC-D4A62DB683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6B40A2-E617-F65B-576B-7F2B3A4D4D9C}"/>
              </a:ext>
            </a:extLst>
          </p:cNvPr>
          <p:cNvSpPr>
            <a:spLocks noGrp="1"/>
          </p:cNvSpPr>
          <p:nvPr>
            <p:ph type="title"/>
          </p:nvPr>
        </p:nvSpPr>
        <p:spPr/>
        <p:txBody>
          <a:bodyPr/>
          <a:lstStyle/>
          <a:p>
            <a:pPr algn="ctr"/>
            <a:r>
              <a:rPr lang="en-US" dirty="0"/>
              <a:t>Ephesians 4:29-32 ESV</a:t>
            </a:r>
            <a:endParaRPr lang="en-AU" dirty="0"/>
          </a:p>
        </p:txBody>
      </p:sp>
      <p:sp>
        <p:nvSpPr>
          <p:cNvPr id="3" name="Content Placeholder 2">
            <a:extLst>
              <a:ext uri="{FF2B5EF4-FFF2-40B4-BE49-F238E27FC236}">
                <a16:creationId xmlns:a16="http://schemas.microsoft.com/office/drawing/2014/main" id="{938FC900-2F60-6DA5-79A9-9185D0E2634C}"/>
              </a:ext>
            </a:extLst>
          </p:cNvPr>
          <p:cNvSpPr>
            <a:spLocks noGrp="1"/>
          </p:cNvSpPr>
          <p:nvPr>
            <p:ph idx="1"/>
          </p:nvPr>
        </p:nvSpPr>
        <p:spPr/>
        <p:txBody>
          <a:bodyPr/>
          <a:lstStyle/>
          <a:p>
            <a:r>
              <a:rPr lang="en-US" b="1" baseline="30000" dirty="0"/>
              <a:t>29 </a:t>
            </a:r>
            <a:r>
              <a:rPr lang="en-US" dirty="0"/>
              <a:t>Let no corrupting talk come out of your mouths, but only such as is good for building up, as fits the occasion, that it may give grace to those who hear. </a:t>
            </a:r>
            <a:r>
              <a:rPr lang="en-US" b="1" baseline="30000" dirty="0"/>
              <a:t>30 </a:t>
            </a:r>
            <a:r>
              <a:rPr lang="en-US" dirty="0"/>
              <a:t>And do not grieve the Holy Spirit of God, by whom you were sealed for the day of redemption. </a:t>
            </a:r>
            <a:r>
              <a:rPr lang="en-US" b="1" baseline="30000" dirty="0"/>
              <a:t>31 </a:t>
            </a:r>
            <a:r>
              <a:rPr lang="en-US" dirty="0">
                <a:highlight>
                  <a:srgbClr val="FFFF00"/>
                </a:highlight>
              </a:rPr>
              <a:t>Let all bitterness and wrath and anger and clamor and slander be put away from you, along with all malice. </a:t>
            </a:r>
            <a:r>
              <a:rPr lang="en-US" b="1" baseline="30000" dirty="0"/>
              <a:t>32 </a:t>
            </a:r>
            <a:r>
              <a:rPr lang="en-US" dirty="0"/>
              <a:t>Be kind to one another, tenderhearted, forgiving one another, as God in Christ forgave you.</a:t>
            </a:r>
          </a:p>
          <a:p>
            <a:endParaRPr lang="en-AU" dirty="0"/>
          </a:p>
        </p:txBody>
      </p:sp>
    </p:spTree>
    <p:extLst>
      <p:ext uri="{BB962C8B-B14F-4D97-AF65-F5344CB8AC3E}">
        <p14:creationId xmlns:p14="http://schemas.microsoft.com/office/powerpoint/2010/main" val="235112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3A597-83C4-1ADD-BA8E-101156B749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B8FC88-066F-0913-46E4-AB487CC58693}"/>
              </a:ext>
            </a:extLst>
          </p:cNvPr>
          <p:cNvSpPr>
            <a:spLocks noGrp="1"/>
          </p:cNvSpPr>
          <p:nvPr>
            <p:ph type="title"/>
          </p:nvPr>
        </p:nvSpPr>
        <p:spPr/>
        <p:txBody>
          <a:bodyPr/>
          <a:lstStyle/>
          <a:p>
            <a:pPr algn="ctr"/>
            <a:r>
              <a:rPr lang="en-US" dirty="0"/>
              <a:t>Ephesians 4:29-32 ESV</a:t>
            </a:r>
            <a:endParaRPr lang="en-AU" dirty="0"/>
          </a:p>
        </p:txBody>
      </p:sp>
      <p:sp>
        <p:nvSpPr>
          <p:cNvPr id="3" name="Content Placeholder 2">
            <a:extLst>
              <a:ext uri="{FF2B5EF4-FFF2-40B4-BE49-F238E27FC236}">
                <a16:creationId xmlns:a16="http://schemas.microsoft.com/office/drawing/2014/main" id="{51603C1C-370F-6FB7-099D-ADA58368365A}"/>
              </a:ext>
            </a:extLst>
          </p:cNvPr>
          <p:cNvSpPr>
            <a:spLocks noGrp="1"/>
          </p:cNvSpPr>
          <p:nvPr>
            <p:ph idx="1"/>
          </p:nvPr>
        </p:nvSpPr>
        <p:spPr/>
        <p:txBody>
          <a:bodyPr/>
          <a:lstStyle/>
          <a:p>
            <a:r>
              <a:rPr lang="en-US" b="1" baseline="30000" dirty="0"/>
              <a:t>29 </a:t>
            </a:r>
            <a:r>
              <a:rPr lang="en-US" dirty="0"/>
              <a:t>Let no corrupting talk come out of your mouths, but only such as is good for building up, as fits the occasion, that it may give grace to those who hear. </a:t>
            </a:r>
            <a:r>
              <a:rPr lang="en-US" b="1" baseline="30000" dirty="0"/>
              <a:t>30 </a:t>
            </a:r>
            <a:r>
              <a:rPr lang="en-US" dirty="0"/>
              <a:t>And do not grieve the Holy Spirit of God, by whom you were sealed for the day of redemption. </a:t>
            </a:r>
            <a:r>
              <a:rPr lang="en-US" b="1" baseline="30000" dirty="0"/>
              <a:t>31 </a:t>
            </a:r>
            <a:r>
              <a:rPr lang="en-US" dirty="0"/>
              <a:t>Let all bitterness and wrath and anger and clamor and slander be put away from you, along with all malice. </a:t>
            </a:r>
            <a:r>
              <a:rPr lang="en-US" b="1" baseline="30000" dirty="0"/>
              <a:t>32 </a:t>
            </a:r>
            <a:r>
              <a:rPr lang="en-US" dirty="0">
                <a:highlight>
                  <a:srgbClr val="FFFF00"/>
                </a:highlight>
              </a:rPr>
              <a:t>Be kind to one another, tenderhearted</a:t>
            </a:r>
            <a:r>
              <a:rPr lang="en-US" dirty="0"/>
              <a:t>, forgiving one another, as God in Christ forgave you.</a:t>
            </a:r>
          </a:p>
          <a:p>
            <a:endParaRPr lang="en-AU" dirty="0"/>
          </a:p>
        </p:txBody>
      </p:sp>
    </p:spTree>
    <p:extLst>
      <p:ext uri="{BB962C8B-B14F-4D97-AF65-F5344CB8AC3E}">
        <p14:creationId xmlns:p14="http://schemas.microsoft.com/office/powerpoint/2010/main" val="220868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B8082-9F8F-8264-BE21-D48BA17CC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FE9F7-F33A-6CDD-914A-5C12ECB4E12B}"/>
              </a:ext>
            </a:extLst>
          </p:cNvPr>
          <p:cNvSpPr>
            <a:spLocks noGrp="1"/>
          </p:cNvSpPr>
          <p:nvPr>
            <p:ph type="title"/>
          </p:nvPr>
        </p:nvSpPr>
        <p:spPr/>
        <p:txBody>
          <a:bodyPr/>
          <a:lstStyle/>
          <a:p>
            <a:pPr algn="ctr"/>
            <a:r>
              <a:rPr lang="en-US" dirty="0"/>
              <a:t>Ephesians 4:29-32 ESV</a:t>
            </a:r>
            <a:endParaRPr lang="en-AU" dirty="0"/>
          </a:p>
        </p:txBody>
      </p:sp>
      <p:sp>
        <p:nvSpPr>
          <p:cNvPr id="3" name="Content Placeholder 2">
            <a:extLst>
              <a:ext uri="{FF2B5EF4-FFF2-40B4-BE49-F238E27FC236}">
                <a16:creationId xmlns:a16="http://schemas.microsoft.com/office/drawing/2014/main" id="{174824D1-776B-D83C-8B13-D2FDE38D9E31}"/>
              </a:ext>
            </a:extLst>
          </p:cNvPr>
          <p:cNvSpPr>
            <a:spLocks noGrp="1"/>
          </p:cNvSpPr>
          <p:nvPr>
            <p:ph idx="1"/>
          </p:nvPr>
        </p:nvSpPr>
        <p:spPr/>
        <p:txBody>
          <a:bodyPr/>
          <a:lstStyle/>
          <a:p>
            <a:r>
              <a:rPr lang="en-US" b="1" baseline="30000" dirty="0"/>
              <a:t>29 </a:t>
            </a:r>
            <a:r>
              <a:rPr lang="en-US" dirty="0"/>
              <a:t>Let no corrupting talk come out of your mouths, but only such as is good for building up, as fits the occasion, that it may give grace to those who hear. </a:t>
            </a:r>
            <a:r>
              <a:rPr lang="en-US" b="1" baseline="30000" dirty="0"/>
              <a:t>30 </a:t>
            </a:r>
            <a:r>
              <a:rPr lang="en-US" dirty="0"/>
              <a:t>And do not grieve the Holy Spirit of God, by whom you were sealed for the day of redemption. </a:t>
            </a:r>
            <a:r>
              <a:rPr lang="en-US" b="1" baseline="30000" dirty="0"/>
              <a:t>31 </a:t>
            </a:r>
            <a:r>
              <a:rPr lang="en-US" dirty="0"/>
              <a:t>Let all bitterness and wrath and anger and clamor and slander be put away from you, along with all malice. </a:t>
            </a:r>
            <a:r>
              <a:rPr lang="en-US" b="1" baseline="30000" dirty="0"/>
              <a:t>32 </a:t>
            </a:r>
            <a:r>
              <a:rPr lang="en-US" dirty="0"/>
              <a:t>Be kind to one another, tenderhearted, </a:t>
            </a:r>
            <a:r>
              <a:rPr lang="en-US" b="1" dirty="0">
                <a:highlight>
                  <a:srgbClr val="FF0000"/>
                </a:highlight>
              </a:rPr>
              <a:t>forgiving one another, as God in Christ forgave you.</a:t>
            </a:r>
          </a:p>
          <a:p>
            <a:endParaRPr lang="en-AU" dirty="0"/>
          </a:p>
        </p:txBody>
      </p:sp>
      <p:pic>
        <p:nvPicPr>
          <p:cNvPr id="4" name="Picture 3">
            <a:extLst>
              <a:ext uri="{FF2B5EF4-FFF2-40B4-BE49-F238E27FC236}">
                <a16:creationId xmlns:a16="http://schemas.microsoft.com/office/drawing/2014/main" id="{DC3B2FE3-ADCD-47A7-5B2F-8C97AC93D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721" y="4152425"/>
            <a:ext cx="250142" cy="519938"/>
          </a:xfrm>
          <a:prstGeom prst="rect">
            <a:avLst/>
          </a:prstGeom>
        </p:spPr>
      </p:pic>
    </p:spTree>
    <p:extLst>
      <p:ext uri="{BB962C8B-B14F-4D97-AF65-F5344CB8AC3E}">
        <p14:creationId xmlns:p14="http://schemas.microsoft.com/office/powerpoint/2010/main" val="40987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C581-F010-4294-5F65-2B7E74A3B0E5}"/>
              </a:ext>
            </a:extLst>
          </p:cNvPr>
          <p:cNvSpPr>
            <a:spLocks noGrp="1"/>
          </p:cNvSpPr>
          <p:nvPr>
            <p:ph type="title"/>
          </p:nvPr>
        </p:nvSpPr>
        <p:spPr>
          <a:xfrm>
            <a:off x="838200" y="365126"/>
            <a:ext cx="10515600" cy="748972"/>
          </a:xfrm>
        </p:spPr>
        <p:txBody>
          <a:bodyPr/>
          <a:lstStyle/>
          <a:p>
            <a:pPr algn="ctr"/>
            <a:r>
              <a:rPr lang="en-AU" dirty="0"/>
              <a:t>“Corrupting Talk”</a:t>
            </a:r>
          </a:p>
        </p:txBody>
      </p:sp>
      <p:sp>
        <p:nvSpPr>
          <p:cNvPr id="3" name="Content Placeholder 2">
            <a:extLst>
              <a:ext uri="{FF2B5EF4-FFF2-40B4-BE49-F238E27FC236}">
                <a16:creationId xmlns:a16="http://schemas.microsoft.com/office/drawing/2014/main" id="{C37377EB-BE0F-B1B8-915A-45D5FB568B43}"/>
              </a:ext>
            </a:extLst>
          </p:cNvPr>
          <p:cNvSpPr>
            <a:spLocks noGrp="1"/>
          </p:cNvSpPr>
          <p:nvPr>
            <p:ph idx="1"/>
          </p:nvPr>
        </p:nvSpPr>
        <p:spPr>
          <a:xfrm>
            <a:off x="838200" y="987972"/>
            <a:ext cx="10515600" cy="5707117"/>
          </a:xfrm>
        </p:spPr>
        <p:txBody>
          <a:bodyPr>
            <a:normAutofit/>
          </a:bodyPr>
          <a:lstStyle/>
          <a:p>
            <a:r>
              <a:rPr lang="en-US" sz="3600" dirty="0"/>
              <a:t>Speech that tears people down instead of building them up.</a:t>
            </a:r>
          </a:p>
          <a:p>
            <a:r>
              <a:rPr lang="en-US" sz="3600" dirty="0"/>
              <a:t>Anything you say that makes things worse—hurts people, spreads negativity, or damages trust</a:t>
            </a:r>
          </a:p>
          <a:p>
            <a:r>
              <a:rPr lang="en-US" sz="3600" dirty="0"/>
              <a:t>rots relationships (gossip, backstabbing,)</a:t>
            </a:r>
          </a:p>
          <a:p>
            <a:r>
              <a:rPr lang="en-US" sz="3600" dirty="0"/>
              <a:t>cuts people down (insults, sarcasm with bite)</a:t>
            </a:r>
          </a:p>
          <a:p>
            <a:r>
              <a:rPr lang="en-US" sz="3600" dirty="0"/>
              <a:t>stirs trouble (complaining, stirring conflict)</a:t>
            </a:r>
          </a:p>
          <a:p>
            <a:r>
              <a:rPr lang="en-US" sz="3600" dirty="0"/>
              <a:t>pollutes the atmosphere (crude, bitter, or toxic talk)</a:t>
            </a:r>
          </a:p>
          <a:p>
            <a:r>
              <a:rPr lang="en-US" sz="3600" b="1" dirty="0"/>
              <a:t>Gas Lighting!</a:t>
            </a:r>
            <a:endParaRPr lang="en-AU" sz="3600" b="1" dirty="0"/>
          </a:p>
        </p:txBody>
      </p:sp>
    </p:spTree>
    <p:extLst>
      <p:ext uri="{BB962C8B-B14F-4D97-AF65-F5344CB8AC3E}">
        <p14:creationId xmlns:p14="http://schemas.microsoft.com/office/powerpoint/2010/main" val="234925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BC90-E46B-A006-0FBC-838D722C7B0F}"/>
              </a:ext>
            </a:extLst>
          </p:cNvPr>
          <p:cNvSpPr>
            <a:spLocks noGrp="1"/>
          </p:cNvSpPr>
          <p:nvPr>
            <p:ph type="title"/>
          </p:nvPr>
        </p:nvSpPr>
        <p:spPr/>
        <p:txBody>
          <a:bodyPr/>
          <a:lstStyle/>
          <a:p>
            <a:pPr algn="ctr"/>
            <a:r>
              <a:rPr lang="en-AU" dirty="0"/>
              <a:t>Summary</a:t>
            </a:r>
          </a:p>
        </p:txBody>
      </p:sp>
      <p:sp>
        <p:nvSpPr>
          <p:cNvPr id="3" name="Content Placeholder 2">
            <a:extLst>
              <a:ext uri="{FF2B5EF4-FFF2-40B4-BE49-F238E27FC236}">
                <a16:creationId xmlns:a16="http://schemas.microsoft.com/office/drawing/2014/main" id="{87459DC4-554B-7E89-2546-0CBAC3A3D403}"/>
              </a:ext>
            </a:extLst>
          </p:cNvPr>
          <p:cNvSpPr>
            <a:spLocks noGrp="1"/>
          </p:cNvSpPr>
          <p:nvPr>
            <p:ph idx="1"/>
          </p:nvPr>
        </p:nvSpPr>
        <p:spPr/>
        <p:txBody>
          <a:bodyPr>
            <a:normAutofit fontScale="92500"/>
          </a:bodyPr>
          <a:lstStyle/>
          <a:p>
            <a:pPr lvl="0"/>
            <a:r>
              <a:rPr lang="en-AU" sz="4000" b="1" dirty="0"/>
              <a:t>Anger</a:t>
            </a:r>
            <a:r>
              <a:rPr lang="en-AU" sz="4000" dirty="0"/>
              <a:t> → normal emotion - a momentary reaction </a:t>
            </a:r>
          </a:p>
          <a:p>
            <a:pPr lvl="0"/>
            <a:r>
              <a:rPr lang="en-AU" sz="4000" b="1" dirty="0"/>
              <a:t>Wrath</a:t>
            </a:r>
            <a:r>
              <a:rPr lang="en-AU" sz="4000" dirty="0"/>
              <a:t> → anger exploding outward into action </a:t>
            </a:r>
          </a:p>
          <a:p>
            <a:pPr lvl="0"/>
            <a:r>
              <a:rPr lang="en-AU" sz="4000" b="1" dirty="0"/>
              <a:t>Clamour</a:t>
            </a:r>
            <a:r>
              <a:rPr lang="en-AU" sz="4000" dirty="0"/>
              <a:t> → loud, emotional arguing </a:t>
            </a:r>
          </a:p>
          <a:p>
            <a:pPr lvl="0"/>
            <a:r>
              <a:rPr lang="en-AU" sz="4000" b="1" dirty="0"/>
              <a:t>Slander</a:t>
            </a:r>
            <a:r>
              <a:rPr lang="en-AU" sz="4000" dirty="0"/>
              <a:t> → harmful false speech – (related to </a:t>
            </a:r>
            <a:r>
              <a:rPr lang="en-AU" sz="4000" dirty="0">
                <a:solidFill>
                  <a:srgbClr val="002060"/>
                </a:solidFill>
              </a:rPr>
              <a:t>Gossip</a:t>
            </a:r>
            <a:r>
              <a:rPr lang="en-AU" sz="4000" dirty="0"/>
              <a:t>)</a:t>
            </a:r>
          </a:p>
          <a:p>
            <a:pPr lvl="0"/>
            <a:r>
              <a:rPr lang="en-AU" sz="4000" b="1" dirty="0"/>
              <a:t>Malice</a:t>
            </a:r>
            <a:r>
              <a:rPr lang="en-AU" sz="4000" dirty="0"/>
              <a:t> → I want to hurt you in some way!</a:t>
            </a:r>
          </a:p>
          <a:p>
            <a:pPr lvl="0"/>
            <a:r>
              <a:rPr lang="en-AU" sz="4000" b="1" dirty="0"/>
              <a:t>Bitterness</a:t>
            </a:r>
            <a:r>
              <a:rPr lang="en-AU" sz="4000" dirty="0"/>
              <a:t> → unforgiveness, the </a:t>
            </a:r>
            <a:r>
              <a:rPr lang="en-AU" sz="4000" b="1" dirty="0"/>
              <a:t>root inside</a:t>
            </a:r>
            <a:r>
              <a:rPr lang="en-AU" sz="4000" dirty="0"/>
              <a:t> that feeds the above</a:t>
            </a:r>
          </a:p>
          <a:p>
            <a:pPr marL="0" indent="0">
              <a:buNone/>
            </a:pPr>
            <a:endParaRPr lang="en-AU" sz="4000" dirty="0"/>
          </a:p>
        </p:txBody>
      </p:sp>
    </p:spTree>
    <p:extLst>
      <p:ext uri="{BB962C8B-B14F-4D97-AF65-F5344CB8AC3E}">
        <p14:creationId xmlns:p14="http://schemas.microsoft.com/office/powerpoint/2010/main" val="148903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C3EB-3F5F-A9F0-3CC2-DA464F239628}"/>
              </a:ext>
            </a:extLst>
          </p:cNvPr>
          <p:cNvSpPr>
            <a:spLocks noGrp="1"/>
          </p:cNvSpPr>
          <p:nvPr>
            <p:ph type="title"/>
          </p:nvPr>
        </p:nvSpPr>
        <p:spPr/>
        <p:txBody>
          <a:bodyPr/>
          <a:lstStyle/>
          <a:p>
            <a:pPr algn="ctr"/>
            <a:r>
              <a:rPr lang="en-US" dirty="0"/>
              <a:t>Paul’s Summary - Romans 12:10, 20 EVS</a:t>
            </a:r>
            <a:endParaRPr lang="en-AU" dirty="0"/>
          </a:p>
        </p:txBody>
      </p:sp>
      <p:sp>
        <p:nvSpPr>
          <p:cNvPr id="3" name="Content Placeholder 2">
            <a:extLst>
              <a:ext uri="{FF2B5EF4-FFF2-40B4-BE49-F238E27FC236}">
                <a16:creationId xmlns:a16="http://schemas.microsoft.com/office/drawing/2014/main" id="{0D3038BA-56C9-2ED3-A59D-707E94CD25E2}"/>
              </a:ext>
            </a:extLst>
          </p:cNvPr>
          <p:cNvSpPr>
            <a:spLocks noGrp="1"/>
          </p:cNvSpPr>
          <p:nvPr>
            <p:ph idx="1"/>
          </p:nvPr>
        </p:nvSpPr>
        <p:spPr/>
        <p:txBody>
          <a:bodyPr>
            <a:normAutofit/>
          </a:bodyPr>
          <a:lstStyle/>
          <a:p>
            <a:r>
              <a:rPr lang="en-US" sz="6000" dirty="0"/>
              <a:t>Love one another with brotherly affection. </a:t>
            </a:r>
            <a:r>
              <a:rPr lang="en-US" sz="6000" b="1" i="1" u="sng" dirty="0">
                <a:highlight>
                  <a:srgbClr val="FFFF00"/>
                </a:highlight>
              </a:rPr>
              <a:t>Out do</a:t>
            </a:r>
            <a:r>
              <a:rPr lang="en-US" sz="6000" b="1" i="1" u="sng" dirty="0"/>
              <a:t> one another in showing </a:t>
            </a:r>
            <a:r>
              <a:rPr lang="en-US" sz="6000" b="1" i="1" u="sng" dirty="0" err="1"/>
              <a:t>honour</a:t>
            </a:r>
            <a:r>
              <a:rPr lang="en-US" sz="6000" dirty="0"/>
              <a:t>.</a:t>
            </a:r>
          </a:p>
          <a:p>
            <a:endParaRPr lang="en-AU" sz="6000" dirty="0"/>
          </a:p>
        </p:txBody>
      </p:sp>
    </p:spTree>
    <p:extLst>
      <p:ext uri="{BB962C8B-B14F-4D97-AF65-F5344CB8AC3E}">
        <p14:creationId xmlns:p14="http://schemas.microsoft.com/office/powerpoint/2010/main" val="50906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FB150F-C441-E2BC-E5C4-7CB09B58993F}"/>
              </a:ext>
            </a:extLst>
          </p:cNvPr>
          <p:cNvSpPr>
            <a:spLocks noGrp="1"/>
          </p:cNvSpPr>
          <p:nvPr>
            <p:ph idx="1"/>
          </p:nvPr>
        </p:nvSpPr>
        <p:spPr>
          <a:xfrm>
            <a:off x="838200" y="1947053"/>
            <a:ext cx="10515600" cy="1489823"/>
          </a:xfrm>
        </p:spPr>
        <p:txBody>
          <a:bodyPr>
            <a:normAutofit/>
          </a:bodyPr>
          <a:lstStyle/>
          <a:p>
            <a:r>
              <a:rPr lang="en-AU" sz="4400" dirty="0"/>
              <a:t>🎯 Bullseye - “Every word you speak is either building the church… or burning it.”</a:t>
            </a:r>
          </a:p>
          <a:p>
            <a:endParaRPr lang="en-AU" sz="4400" dirty="0"/>
          </a:p>
        </p:txBody>
      </p:sp>
      <p:pic>
        <p:nvPicPr>
          <p:cNvPr id="5" name="Picture 4">
            <a:extLst>
              <a:ext uri="{FF2B5EF4-FFF2-40B4-BE49-F238E27FC236}">
                <a16:creationId xmlns:a16="http://schemas.microsoft.com/office/drawing/2014/main" id="{132D0BC7-A74B-7148-F601-FC0A19176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727" y="3565628"/>
            <a:ext cx="3092669" cy="3092669"/>
          </a:xfrm>
          <a:prstGeom prst="rect">
            <a:avLst/>
          </a:prstGeom>
        </p:spPr>
      </p:pic>
      <p:sp>
        <p:nvSpPr>
          <p:cNvPr id="8" name="TextBox 7">
            <a:extLst>
              <a:ext uri="{FF2B5EF4-FFF2-40B4-BE49-F238E27FC236}">
                <a16:creationId xmlns:a16="http://schemas.microsoft.com/office/drawing/2014/main" id="{343B4AEA-1E90-170C-2369-CDD0AAB5B43F}"/>
              </a:ext>
            </a:extLst>
          </p:cNvPr>
          <p:cNvSpPr txBox="1"/>
          <p:nvPr/>
        </p:nvSpPr>
        <p:spPr>
          <a:xfrm>
            <a:off x="819807" y="493986"/>
            <a:ext cx="10489324" cy="1107996"/>
          </a:xfrm>
          <a:prstGeom prst="rect">
            <a:avLst/>
          </a:prstGeom>
          <a:noFill/>
        </p:spPr>
        <p:txBody>
          <a:bodyPr wrap="square" rtlCol="0">
            <a:spAutoFit/>
          </a:bodyPr>
          <a:lstStyle/>
          <a:p>
            <a:pPr algn="ctr"/>
            <a:r>
              <a:rPr lang="en-US" sz="6600" dirty="0"/>
              <a:t>Side 2: James 3:1-11 ESV</a:t>
            </a:r>
            <a:endParaRPr lang="en-AU" sz="6600" dirty="0"/>
          </a:p>
        </p:txBody>
      </p:sp>
      <p:pic>
        <p:nvPicPr>
          <p:cNvPr id="4" name="Picture 3">
            <a:extLst>
              <a:ext uri="{FF2B5EF4-FFF2-40B4-BE49-F238E27FC236}">
                <a16:creationId xmlns:a16="http://schemas.microsoft.com/office/drawing/2014/main" id="{D78888DD-DCCF-411A-D920-BEEEC8C7B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869" y="622315"/>
            <a:ext cx="855325" cy="851338"/>
          </a:xfrm>
          <a:prstGeom prst="rect">
            <a:avLst/>
          </a:prstGeom>
        </p:spPr>
      </p:pic>
    </p:spTree>
    <p:extLst>
      <p:ext uri="{BB962C8B-B14F-4D97-AF65-F5344CB8AC3E}">
        <p14:creationId xmlns:p14="http://schemas.microsoft.com/office/powerpoint/2010/main" val="22769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8DCC1-AE4A-33E1-DD20-4DE1BCA34826}"/>
              </a:ext>
            </a:extLst>
          </p:cNvPr>
          <p:cNvSpPr>
            <a:spLocks noGrp="1"/>
          </p:cNvSpPr>
          <p:nvPr>
            <p:ph type="title"/>
          </p:nvPr>
        </p:nvSpPr>
        <p:spPr/>
        <p:txBody>
          <a:bodyPr/>
          <a:lstStyle/>
          <a:p>
            <a:r>
              <a:rPr lang="en-AU" dirty="0"/>
              <a:t>Opening Prayer</a:t>
            </a:r>
          </a:p>
        </p:txBody>
      </p:sp>
      <p:sp>
        <p:nvSpPr>
          <p:cNvPr id="3" name="Content Placeholder 2">
            <a:extLst>
              <a:ext uri="{FF2B5EF4-FFF2-40B4-BE49-F238E27FC236}">
                <a16:creationId xmlns:a16="http://schemas.microsoft.com/office/drawing/2014/main" id="{A5806490-4212-15AC-C328-C1E3558AA99C}"/>
              </a:ext>
            </a:extLst>
          </p:cNvPr>
          <p:cNvSpPr>
            <a:spLocks noGrp="1"/>
          </p:cNvSpPr>
          <p:nvPr>
            <p:ph idx="1"/>
          </p:nvPr>
        </p:nvSpPr>
        <p:spPr/>
        <p:txBody>
          <a:bodyPr/>
          <a:lstStyle/>
          <a:p>
            <a:r>
              <a:rPr lang="en-AU" dirty="0"/>
              <a:t>Take us on a journey</a:t>
            </a:r>
          </a:p>
          <a:p>
            <a:r>
              <a:rPr lang="en-AU" dirty="0"/>
              <a:t>Stop us from being offended</a:t>
            </a:r>
          </a:p>
          <a:p>
            <a:r>
              <a:rPr lang="en-AU" dirty="0"/>
              <a:t>Convict us to align with you</a:t>
            </a:r>
          </a:p>
          <a:p>
            <a:r>
              <a:rPr lang="en-AU" dirty="0"/>
              <a:t>Bless us and our congregation</a:t>
            </a:r>
          </a:p>
          <a:p>
            <a:r>
              <a:rPr lang="en-AU" dirty="0"/>
              <a:t>Expand your kingdom, thy will be done!</a:t>
            </a:r>
          </a:p>
        </p:txBody>
      </p:sp>
    </p:spTree>
    <p:extLst>
      <p:ext uri="{BB962C8B-B14F-4D97-AF65-F5344CB8AC3E}">
        <p14:creationId xmlns:p14="http://schemas.microsoft.com/office/powerpoint/2010/main" val="767802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7A1FF-2579-E497-A4CA-2687072A9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A8C64-8A15-5CF0-652D-A03FC2CDE8E9}"/>
              </a:ext>
            </a:extLst>
          </p:cNvPr>
          <p:cNvSpPr>
            <a:spLocks noGrp="1"/>
          </p:cNvSpPr>
          <p:nvPr>
            <p:ph type="title"/>
          </p:nvPr>
        </p:nvSpPr>
        <p:spPr/>
        <p:txBody>
          <a:bodyPr>
            <a:normAutofit/>
          </a:bodyPr>
          <a:lstStyle/>
          <a:p>
            <a:r>
              <a:rPr lang="en-US" dirty="0"/>
              <a:t>James 3:1-11 ESV </a:t>
            </a:r>
            <a:r>
              <a:rPr lang="en-US" b="1" dirty="0"/>
              <a:t>Taming the Tongue</a:t>
            </a:r>
            <a:endParaRPr lang="en-AU" dirty="0"/>
          </a:p>
        </p:txBody>
      </p:sp>
      <p:sp>
        <p:nvSpPr>
          <p:cNvPr id="3" name="Content Placeholder 2">
            <a:extLst>
              <a:ext uri="{FF2B5EF4-FFF2-40B4-BE49-F238E27FC236}">
                <a16:creationId xmlns:a16="http://schemas.microsoft.com/office/drawing/2014/main" id="{489FE07B-66D5-9420-521D-2DFCD3B2E8B7}"/>
              </a:ext>
            </a:extLst>
          </p:cNvPr>
          <p:cNvSpPr>
            <a:spLocks noGrp="1"/>
          </p:cNvSpPr>
          <p:nvPr>
            <p:ph idx="1"/>
          </p:nvPr>
        </p:nvSpPr>
        <p:spPr/>
        <p:txBody>
          <a:bodyPr>
            <a:normAutofit/>
          </a:bodyPr>
          <a:lstStyle/>
          <a:p>
            <a:r>
              <a:rPr lang="en-US" b="1" dirty="0"/>
              <a:t>3 </a:t>
            </a:r>
            <a:r>
              <a:rPr lang="en-US" dirty="0"/>
              <a:t>Not many of you should become teachers, my brothers, for you know that we who teach will be judged with greater strictness. </a:t>
            </a:r>
            <a:r>
              <a:rPr lang="en-US" b="1" baseline="30000" dirty="0"/>
              <a:t>2 </a:t>
            </a:r>
            <a:r>
              <a:rPr lang="en-US" dirty="0"/>
              <a:t>For we </a:t>
            </a:r>
            <a:r>
              <a:rPr lang="en-US" dirty="0">
                <a:solidFill>
                  <a:schemeClr val="tx1">
                    <a:lumMod val="95000"/>
                    <a:lumOff val="5000"/>
                  </a:schemeClr>
                </a:solidFill>
              </a:rPr>
              <a:t>all</a:t>
            </a:r>
            <a:r>
              <a:rPr lang="en-US" dirty="0"/>
              <a:t> stumble in many ways. And if anyone does not stumble in what he says, he is a perfect man, able also to bridle his whole body. </a:t>
            </a:r>
            <a:r>
              <a:rPr lang="en-US" b="1" baseline="30000" dirty="0"/>
              <a:t>3 </a:t>
            </a:r>
            <a:r>
              <a:rPr lang="en-US" dirty="0"/>
              <a:t>If we put bits into the mouths of horses so that they obey us, we guide their whole bodies as well. </a:t>
            </a:r>
            <a:r>
              <a:rPr lang="en-US" b="1" baseline="30000" dirty="0"/>
              <a:t>4 </a:t>
            </a:r>
            <a:r>
              <a:rPr lang="en-US" dirty="0"/>
              <a:t>Look at the ships also: though they are so large and are driven by strong winds, they are guided by a very small rudder wherever the will of the pilot directs. </a:t>
            </a:r>
            <a:r>
              <a:rPr lang="en-US" b="1" baseline="30000" dirty="0"/>
              <a:t>5 </a:t>
            </a:r>
            <a:r>
              <a:rPr lang="en-US" dirty="0"/>
              <a:t>So also the tongue is a small member, yet it boasts of great things.</a:t>
            </a:r>
          </a:p>
          <a:p>
            <a:endParaRPr lang="en-AU" dirty="0"/>
          </a:p>
        </p:txBody>
      </p:sp>
    </p:spTree>
    <p:extLst>
      <p:ext uri="{BB962C8B-B14F-4D97-AF65-F5344CB8AC3E}">
        <p14:creationId xmlns:p14="http://schemas.microsoft.com/office/powerpoint/2010/main" val="3565718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2C564-D132-4D9B-1C05-8EF2B3D0F18C}"/>
              </a:ext>
            </a:extLst>
          </p:cNvPr>
          <p:cNvSpPr>
            <a:spLocks noGrp="1"/>
          </p:cNvSpPr>
          <p:nvPr>
            <p:ph type="title"/>
          </p:nvPr>
        </p:nvSpPr>
        <p:spPr/>
        <p:txBody>
          <a:bodyPr>
            <a:normAutofit/>
          </a:bodyPr>
          <a:lstStyle/>
          <a:p>
            <a:r>
              <a:rPr lang="en-US" dirty="0"/>
              <a:t>James 3:1-11 ESV </a:t>
            </a:r>
            <a:r>
              <a:rPr lang="en-US" b="1" dirty="0"/>
              <a:t>Taming the Tongue</a:t>
            </a:r>
            <a:endParaRPr lang="en-AU" dirty="0"/>
          </a:p>
        </p:txBody>
      </p:sp>
      <p:sp>
        <p:nvSpPr>
          <p:cNvPr id="3" name="Content Placeholder 2">
            <a:extLst>
              <a:ext uri="{FF2B5EF4-FFF2-40B4-BE49-F238E27FC236}">
                <a16:creationId xmlns:a16="http://schemas.microsoft.com/office/drawing/2014/main" id="{B9A1AEED-0D65-D7E1-3C98-7A52C55A11F0}"/>
              </a:ext>
            </a:extLst>
          </p:cNvPr>
          <p:cNvSpPr>
            <a:spLocks noGrp="1"/>
          </p:cNvSpPr>
          <p:nvPr>
            <p:ph idx="1"/>
          </p:nvPr>
        </p:nvSpPr>
        <p:spPr/>
        <p:txBody>
          <a:bodyPr>
            <a:normAutofit/>
          </a:bodyPr>
          <a:lstStyle/>
          <a:p>
            <a:r>
              <a:rPr lang="en-US" b="1" dirty="0"/>
              <a:t>3 </a:t>
            </a:r>
            <a:r>
              <a:rPr lang="en-US" dirty="0"/>
              <a:t>Not many of you should become </a:t>
            </a:r>
            <a:r>
              <a:rPr lang="en-US" dirty="0">
                <a:highlight>
                  <a:srgbClr val="FFFF00"/>
                </a:highlight>
              </a:rPr>
              <a:t>teachers</a:t>
            </a:r>
            <a:r>
              <a:rPr lang="en-US" dirty="0"/>
              <a:t>, my brothers, for you know that we </a:t>
            </a:r>
            <a:r>
              <a:rPr lang="en-US" dirty="0">
                <a:highlight>
                  <a:srgbClr val="FFFF00"/>
                </a:highlight>
              </a:rPr>
              <a:t>who teach will be judged with greater strictness</a:t>
            </a:r>
            <a:r>
              <a:rPr lang="en-US" dirty="0"/>
              <a:t>. </a:t>
            </a:r>
            <a:r>
              <a:rPr lang="en-US" b="1" baseline="30000" dirty="0"/>
              <a:t>2 </a:t>
            </a:r>
            <a:r>
              <a:rPr lang="en-US" dirty="0"/>
              <a:t>For we </a:t>
            </a:r>
            <a:r>
              <a:rPr lang="en-US" dirty="0">
                <a:solidFill>
                  <a:schemeClr val="tx1">
                    <a:lumMod val="95000"/>
                    <a:lumOff val="5000"/>
                  </a:schemeClr>
                </a:solidFill>
              </a:rPr>
              <a:t>all</a:t>
            </a:r>
            <a:r>
              <a:rPr lang="en-US" dirty="0"/>
              <a:t> stumble in many ways. And if anyone does not stumble in what he says, he is a perfect man, able also to bridle his whole body. </a:t>
            </a:r>
            <a:r>
              <a:rPr lang="en-US" b="1" baseline="30000" dirty="0"/>
              <a:t>3 </a:t>
            </a:r>
            <a:r>
              <a:rPr lang="en-US" dirty="0"/>
              <a:t>If we put bits into the mouths of horses so that they obey us, we guide their whole bodies as well. </a:t>
            </a:r>
            <a:r>
              <a:rPr lang="en-US" b="1" baseline="30000" dirty="0"/>
              <a:t>4 </a:t>
            </a:r>
            <a:r>
              <a:rPr lang="en-US" dirty="0"/>
              <a:t>Look at the ships also: though they are so large and are driven by strong winds, they are guided by a very small rudder wherever the will of the pilot directs. </a:t>
            </a:r>
            <a:r>
              <a:rPr lang="en-US" b="1" baseline="30000" dirty="0"/>
              <a:t>5 </a:t>
            </a:r>
            <a:r>
              <a:rPr lang="en-US" dirty="0"/>
              <a:t>So also the tongue is a small member, yet it boasts of great things.</a:t>
            </a:r>
          </a:p>
          <a:p>
            <a:endParaRPr lang="en-AU" dirty="0"/>
          </a:p>
        </p:txBody>
      </p:sp>
    </p:spTree>
    <p:extLst>
      <p:ext uri="{BB962C8B-B14F-4D97-AF65-F5344CB8AC3E}">
        <p14:creationId xmlns:p14="http://schemas.microsoft.com/office/powerpoint/2010/main" val="1554308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537A3-BD20-AE76-8C78-57328B2D3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67E4C1-F675-7468-6EB2-AA86F0915523}"/>
              </a:ext>
            </a:extLst>
          </p:cNvPr>
          <p:cNvSpPr>
            <a:spLocks noGrp="1"/>
          </p:cNvSpPr>
          <p:nvPr>
            <p:ph type="title"/>
          </p:nvPr>
        </p:nvSpPr>
        <p:spPr/>
        <p:txBody>
          <a:bodyPr>
            <a:normAutofit/>
          </a:bodyPr>
          <a:lstStyle/>
          <a:p>
            <a:pPr algn="ctr"/>
            <a:r>
              <a:rPr lang="en-US" dirty="0"/>
              <a:t>James 3:1-11 ESV </a:t>
            </a:r>
            <a:r>
              <a:rPr lang="en-US" b="1" dirty="0"/>
              <a:t>Taming the Tongue</a:t>
            </a:r>
            <a:endParaRPr lang="en-AU" dirty="0"/>
          </a:p>
        </p:txBody>
      </p:sp>
      <p:sp>
        <p:nvSpPr>
          <p:cNvPr id="3" name="Content Placeholder 2">
            <a:extLst>
              <a:ext uri="{FF2B5EF4-FFF2-40B4-BE49-F238E27FC236}">
                <a16:creationId xmlns:a16="http://schemas.microsoft.com/office/drawing/2014/main" id="{FCD5CA5E-B5BB-F894-F80E-A9BCE5091BD6}"/>
              </a:ext>
            </a:extLst>
          </p:cNvPr>
          <p:cNvSpPr>
            <a:spLocks noGrp="1"/>
          </p:cNvSpPr>
          <p:nvPr>
            <p:ph idx="1"/>
          </p:nvPr>
        </p:nvSpPr>
        <p:spPr/>
        <p:txBody>
          <a:bodyPr>
            <a:normAutofit/>
          </a:bodyPr>
          <a:lstStyle/>
          <a:p>
            <a:r>
              <a:rPr lang="en-US" b="1" dirty="0"/>
              <a:t>3 </a:t>
            </a:r>
            <a:r>
              <a:rPr lang="en-US" dirty="0"/>
              <a:t>Not many of you should become teachers, my brothers, for you know that we who teach will be judged with </a:t>
            </a:r>
            <a:r>
              <a:rPr lang="en-US" dirty="0">
                <a:highlight>
                  <a:srgbClr val="FFFF00"/>
                </a:highlight>
              </a:rPr>
              <a:t>greater strictness</a:t>
            </a:r>
            <a:r>
              <a:rPr lang="en-US" dirty="0"/>
              <a:t>. </a:t>
            </a:r>
            <a:r>
              <a:rPr lang="en-US" b="1" baseline="30000" dirty="0"/>
              <a:t>2 </a:t>
            </a:r>
            <a:r>
              <a:rPr lang="en-US" dirty="0"/>
              <a:t>For we </a:t>
            </a:r>
            <a:r>
              <a:rPr lang="en-US" b="1" dirty="0">
                <a:solidFill>
                  <a:srgbClr val="C00000"/>
                </a:solidFill>
              </a:rPr>
              <a:t>all</a:t>
            </a:r>
            <a:r>
              <a:rPr lang="en-US" dirty="0"/>
              <a:t> stumble in many ways. And if anyone does not stumble in what he says, he is a perfect man, able also to bridle his whole body. </a:t>
            </a:r>
            <a:r>
              <a:rPr lang="en-US" b="1" baseline="30000" dirty="0"/>
              <a:t>3 </a:t>
            </a:r>
            <a:r>
              <a:rPr lang="en-US" dirty="0"/>
              <a:t>If we put bits into the mouths of horses so that they obey us, we guide their whole bodies as well. </a:t>
            </a:r>
            <a:r>
              <a:rPr lang="en-US" b="1" baseline="30000" dirty="0"/>
              <a:t>4 </a:t>
            </a:r>
            <a:r>
              <a:rPr lang="en-US" dirty="0"/>
              <a:t>Look at the ships also: though they are so large and are driven by strong winds, they are guided by a very small rudder wherever the will of the pilot directs. </a:t>
            </a:r>
            <a:r>
              <a:rPr lang="en-US" b="1" baseline="30000" dirty="0"/>
              <a:t>5 </a:t>
            </a:r>
            <a:r>
              <a:rPr lang="en-US" dirty="0"/>
              <a:t>So also the tongue is a small member, yet it boasts of great things.</a:t>
            </a:r>
          </a:p>
          <a:p>
            <a:endParaRPr lang="en-AU" dirty="0"/>
          </a:p>
        </p:txBody>
      </p:sp>
    </p:spTree>
    <p:extLst>
      <p:ext uri="{BB962C8B-B14F-4D97-AF65-F5344CB8AC3E}">
        <p14:creationId xmlns:p14="http://schemas.microsoft.com/office/powerpoint/2010/main" val="3947622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CB2AE-89B9-867F-5A2D-910D44E0A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D960F5-2BB1-BCA4-7013-1A8EF146670A}"/>
              </a:ext>
            </a:extLst>
          </p:cNvPr>
          <p:cNvSpPr>
            <a:spLocks noGrp="1"/>
          </p:cNvSpPr>
          <p:nvPr>
            <p:ph type="title"/>
          </p:nvPr>
        </p:nvSpPr>
        <p:spPr/>
        <p:txBody>
          <a:bodyPr/>
          <a:lstStyle/>
          <a:p>
            <a:pPr algn="ctr"/>
            <a:r>
              <a:rPr lang="en-US" dirty="0"/>
              <a:t>James 3:1-11 Continued</a:t>
            </a:r>
            <a:endParaRPr lang="en-AU" dirty="0"/>
          </a:p>
        </p:txBody>
      </p:sp>
      <p:sp>
        <p:nvSpPr>
          <p:cNvPr id="3" name="Content Placeholder 2">
            <a:extLst>
              <a:ext uri="{FF2B5EF4-FFF2-40B4-BE49-F238E27FC236}">
                <a16:creationId xmlns:a16="http://schemas.microsoft.com/office/drawing/2014/main" id="{CB8FF41F-05CE-9D93-EE8B-E383D76CE9C9}"/>
              </a:ext>
            </a:extLst>
          </p:cNvPr>
          <p:cNvSpPr>
            <a:spLocks noGrp="1"/>
          </p:cNvSpPr>
          <p:nvPr>
            <p:ph idx="1"/>
          </p:nvPr>
        </p:nvSpPr>
        <p:spPr/>
        <p:txBody>
          <a:bodyPr>
            <a:normAutofit/>
          </a:bodyPr>
          <a:lstStyle/>
          <a:p>
            <a:r>
              <a:rPr lang="en-US" sz="3200" dirty="0"/>
              <a:t>How great a forest is set ablaze by such a small fire! </a:t>
            </a:r>
            <a:r>
              <a:rPr lang="en-US" sz="3200" b="1" baseline="30000" dirty="0"/>
              <a:t>6 </a:t>
            </a:r>
            <a:r>
              <a:rPr lang="en-US" sz="3200" dirty="0"/>
              <a:t>And the tongue is a fire, a world of unrighteousness. The tongue is set among our members, staining the whole body, setting on fire the entire course of life, and set on fire by hell…. </a:t>
            </a:r>
            <a:r>
              <a:rPr lang="en-US" sz="3200" b="1" baseline="30000" dirty="0"/>
              <a:t>9 </a:t>
            </a:r>
            <a:r>
              <a:rPr lang="en-US" sz="3200" dirty="0"/>
              <a:t>With it we bless our Lord and Father, and with it we curse people who are made in the likeness of God. </a:t>
            </a:r>
            <a:r>
              <a:rPr lang="en-US" sz="3200" b="1" baseline="30000" dirty="0"/>
              <a:t>10 </a:t>
            </a:r>
            <a:r>
              <a:rPr lang="en-US" sz="3200" dirty="0"/>
              <a:t>From the same mouth come blessing and cursing. My brothers, these things ought not to be so. </a:t>
            </a:r>
            <a:r>
              <a:rPr lang="en-US" sz="3200" b="1" baseline="30000" dirty="0"/>
              <a:t>11 </a:t>
            </a:r>
            <a:r>
              <a:rPr lang="en-US" sz="3200" dirty="0"/>
              <a:t>Does a spring pour forth from the same opening both fresh and salt water?</a:t>
            </a:r>
          </a:p>
        </p:txBody>
      </p:sp>
    </p:spTree>
    <p:extLst>
      <p:ext uri="{BB962C8B-B14F-4D97-AF65-F5344CB8AC3E}">
        <p14:creationId xmlns:p14="http://schemas.microsoft.com/office/powerpoint/2010/main" val="4067125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068C-2ACB-D95F-188A-05228B681237}"/>
              </a:ext>
            </a:extLst>
          </p:cNvPr>
          <p:cNvSpPr>
            <a:spLocks noGrp="1"/>
          </p:cNvSpPr>
          <p:nvPr>
            <p:ph type="title"/>
          </p:nvPr>
        </p:nvSpPr>
        <p:spPr/>
        <p:txBody>
          <a:bodyPr/>
          <a:lstStyle/>
          <a:p>
            <a:pPr algn="ctr"/>
            <a:r>
              <a:rPr lang="en-US" dirty="0"/>
              <a:t>James 3:1-11 Continued</a:t>
            </a:r>
            <a:endParaRPr lang="en-AU" dirty="0"/>
          </a:p>
        </p:txBody>
      </p:sp>
      <p:sp>
        <p:nvSpPr>
          <p:cNvPr id="3" name="Content Placeholder 2">
            <a:extLst>
              <a:ext uri="{FF2B5EF4-FFF2-40B4-BE49-F238E27FC236}">
                <a16:creationId xmlns:a16="http://schemas.microsoft.com/office/drawing/2014/main" id="{AC7445CE-0D75-F096-262C-E9AE38E86D6A}"/>
              </a:ext>
            </a:extLst>
          </p:cNvPr>
          <p:cNvSpPr>
            <a:spLocks noGrp="1"/>
          </p:cNvSpPr>
          <p:nvPr>
            <p:ph idx="1"/>
          </p:nvPr>
        </p:nvSpPr>
        <p:spPr/>
        <p:txBody>
          <a:bodyPr>
            <a:normAutofit/>
          </a:bodyPr>
          <a:lstStyle/>
          <a:p>
            <a:r>
              <a:rPr lang="en-US" sz="3200" dirty="0"/>
              <a:t>How great a forest is set ablaze by such a small fire! </a:t>
            </a:r>
            <a:r>
              <a:rPr lang="en-US" sz="3200" b="1" baseline="30000" dirty="0"/>
              <a:t>6 </a:t>
            </a:r>
            <a:r>
              <a:rPr lang="en-US" sz="3200" dirty="0">
                <a:highlight>
                  <a:srgbClr val="FFFF00"/>
                </a:highlight>
              </a:rPr>
              <a:t>And the tongue is a fire</a:t>
            </a:r>
            <a:r>
              <a:rPr lang="en-US" sz="3200" dirty="0"/>
              <a:t>, a world of unrighteousness. The tongue is set among our members, staining the whole body, </a:t>
            </a:r>
            <a:r>
              <a:rPr lang="en-US" sz="3200" dirty="0">
                <a:highlight>
                  <a:srgbClr val="FFFF00"/>
                </a:highlight>
              </a:rPr>
              <a:t>setting on fire the entire course of life, and set on fire by hell</a:t>
            </a:r>
            <a:r>
              <a:rPr lang="en-US" sz="3200" dirty="0"/>
              <a:t>…. </a:t>
            </a:r>
            <a:r>
              <a:rPr lang="en-US" sz="3200" b="1" baseline="30000" dirty="0"/>
              <a:t>9 </a:t>
            </a:r>
            <a:r>
              <a:rPr lang="en-US" sz="3200" dirty="0"/>
              <a:t>With it we bless our Lord and Father, and with it we curse people who are made in the likeness of God. </a:t>
            </a:r>
            <a:r>
              <a:rPr lang="en-US" sz="3200" b="1" baseline="30000" dirty="0"/>
              <a:t>10 </a:t>
            </a:r>
            <a:r>
              <a:rPr lang="en-US" sz="3200" dirty="0"/>
              <a:t>From the same mouth come blessing and cursing. </a:t>
            </a:r>
            <a:r>
              <a:rPr lang="en-US" sz="3200" dirty="0">
                <a:solidFill>
                  <a:srgbClr val="C00000"/>
                </a:solidFill>
              </a:rPr>
              <a:t>My brothers, these things ought not to be so</a:t>
            </a:r>
            <a:r>
              <a:rPr lang="en-US" sz="3200" dirty="0"/>
              <a:t>. </a:t>
            </a:r>
            <a:r>
              <a:rPr lang="en-US" sz="3200" b="1" baseline="30000" dirty="0"/>
              <a:t>11 </a:t>
            </a:r>
            <a:r>
              <a:rPr lang="en-US" sz="3200" dirty="0"/>
              <a:t>Does a spring pour forth from the same opening both fresh and salt water?</a:t>
            </a:r>
          </a:p>
        </p:txBody>
      </p:sp>
    </p:spTree>
    <p:extLst>
      <p:ext uri="{BB962C8B-B14F-4D97-AF65-F5344CB8AC3E}">
        <p14:creationId xmlns:p14="http://schemas.microsoft.com/office/powerpoint/2010/main" val="1833021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0B4C2-34F5-CDB3-5DDC-9A5E927897FE}"/>
              </a:ext>
            </a:extLst>
          </p:cNvPr>
          <p:cNvSpPr>
            <a:spLocks noGrp="1"/>
          </p:cNvSpPr>
          <p:nvPr>
            <p:ph type="title"/>
          </p:nvPr>
        </p:nvSpPr>
        <p:spPr/>
        <p:txBody>
          <a:bodyPr/>
          <a:lstStyle/>
          <a:p>
            <a:pPr algn="ctr"/>
            <a:r>
              <a:rPr lang="en-AU" b="1" dirty="0"/>
              <a:t>Gossips</a:t>
            </a:r>
            <a:r>
              <a:rPr lang="en-AU" dirty="0"/>
              <a:t> - Romans 1:29-32</a:t>
            </a:r>
          </a:p>
        </p:txBody>
      </p:sp>
      <p:sp>
        <p:nvSpPr>
          <p:cNvPr id="3" name="Content Placeholder 2">
            <a:extLst>
              <a:ext uri="{FF2B5EF4-FFF2-40B4-BE49-F238E27FC236}">
                <a16:creationId xmlns:a16="http://schemas.microsoft.com/office/drawing/2014/main" id="{2B7FBB0C-1E12-0D96-4C7A-0D1D76C4F0C5}"/>
              </a:ext>
            </a:extLst>
          </p:cNvPr>
          <p:cNvSpPr>
            <a:spLocks noGrp="1"/>
          </p:cNvSpPr>
          <p:nvPr>
            <p:ph idx="1"/>
          </p:nvPr>
        </p:nvSpPr>
        <p:spPr/>
        <p:txBody>
          <a:bodyPr/>
          <a:lstStyle/>
          <a:p>
            <a:r>
              <a:rPr lang="en-US" b="1" baseline="30000" dirty="0"/>
              <a:t>Definition of what is Gossip?</a:t>
            </a:r>
            <a:r>
              <a:rPr lang="en-US" b="1" dirty="0"/>
              <a:t> </a:t>
            </a:r>
            <a:endParaRPr lang="en-US" b="1" baseline="30000" dirty="0"/>
          </a:p>
          <a:p>
            <a:r>
              <a:rPr lang="en-US" b="1" baseline="30000" dirty="0"/>
              <a:t>29 </a:t>
            </a:r>
            <a:r>
              <a:rPr lang="en-US" dirty="0"/>
              <a:t>They were filled with all manner of unrighteousness, evil, covetousness, malice. They are full of envy, murder, strife, deceit, maliciousness. </a:t>
            </a:r>
            <a:r>
              <a:rPr lang="en-US" dirty="0">
                <a:highlight>
                  <a:srgbClr val="FFFF00"/>
                </a:highlight>
              </a:rPr>
              <a:t>They are gossips</a:t>
            </a:r>
            <a:r>
              <a:rPr lang="en-US" dirty="0"/>
              <a:t>, </a:t>
            </a:r>
            <a:r>
              <a:rPr lang="en-US" b="1" baseline="30000" dirty="0"/>
              <a:t>30 </a:t>
            </a:r>
            <a:r>
              <a:rPr lang="en-US" dirty="0"/>
              <a:t>slanderers, haters of God, insolent, haughty, boastful, inventors of evil, disobedient to parents, </a:t>
            </a:r>
            <a:r>
              <a:rPr lang="en-US" b="1" baseline="30000" dirty="0"/>
              <a:t>31 </a:t>
            </a:r>
            <a:r>
              <a:rPr lang="en-US" dirty="0"/>
              <a:t>foolish, faithless, heartless, ruthless. </a:t>
            </a:r>
            <a:r>
              <a:rPr lang="en-US" b="1" baseline="30000" dirty="0"/>
              <a:t>32 </a:t>
            </a:r>
            <a:r>
              <a:rPr lang="en-US" dirty="0"/>
              <a:t>Though they know God's righteous decree that those who practice such things deserve to die, they not only do them but give approval to those who practice them.</a:t>
            </a:r>
            <a:endParaRPr lang="en-AU" dirty="0"/>
          </a:p>
        </p:txBody>
      </p:sp>
    </p:spTree>
    <p:extLst>
      <p:ext uri="{BB962C8B-B14F-4D97-AF65-F5344CB8AC3E}">
        <p14:creationId xmlns:p14="http://schemas.microsoft.com/office/powerpoint/2010/main" val="396992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6A019-A675-804B-CA59-63E5673170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7EAF24-E91C-5D4B-C463-8FC6C7485469}"/>
              </a:ext>
            </a:extLst>
          </p:cNvPr>
          <p:cNvSpPr>
            <a:spLocks noGrp="1"/>
          </p:cNvSpPr>
          <p:nvPr>
            <p:ph type="title"/>
          </p:nvPr>
        </p:nvSpPr>
        <p:spPr/>
        <p:txBody>
          <a:bodyPr/>
          <a:lstStyle/>
          <a:p>
            <a:pPr algn="ctr"/>
            <a:r>
              <a:rPr lang="en-AU" b="1" dirty="0"/>
              <a:t>Gossips</a:t>
            </a:r>
            <a:r>
              <a:rPr lang="en-AU" dirty="0"/>
              <a:t> - Romans 1:29-32</a:t>
            </a:r>
          </a:p>
        </p:txBody>
      </p:sp>
      <p:sp>
        <p:nvSpPr>
          <p:cNvPr id="3" name="Content Placeholder 2">
            <a:extLst>
              <a:ext uri="{FF2B5EF4-FFF2-40B4-BE49-F238E27FC236}">
                <a16:creationId xmlns:a16="http://schemas.microsoft.com/office/drawing/2014/main" id="{FF14A4A8-5530-3AE2-7796-FBD18C7E9390}"/>
              </a:ext>
            </a:extLst>
          </p:cNvPr>
          <p:cNvSpPr>
            <a:spLocks noGrp="1"/>
          </p:cNvSpPr>
          <p:nvPr>
            <p:ph idx="1"/>
          </p:nvPr>
        </p:nvSpPr>
        <p:spPr/>
        <p:txBody>
          <a:bodyPr/>
          <a:lstStyle/>
          <a:p>
            <a:r>
              <a:rPr lang="en-US" b="1" baseline="30000" dirty="0"/>
              <a:t>29 </a:t>
            </a:r>
            <a:r>
              <a:rPr lang="en-US" dirty="0"/>
              <a:t>They were filled with all manner of unrighteousness, evil, covetousness, malice. They are full of envy, </a:t>
            </a:r>
            <a:r>
              <a:rPr lang="en-US" dirty="0">
                <a:solidFill>
                  <a:srgbClr val="FF0000"/>
                </a:solidFill>
              </a:rPr>
              <a:t>murder</a:t>
            </a:r>
            <a:r>
              <a:rPr lang="en-US" dirty="0"/>
              <a:t>, strife, deceit, maliciousness. </a:t>
            </a:r>
            <a:r>
              <a:rPr lang="en-US" dirty="0">
                <a:highlight>
                  <a:srgbClr val="FFFF00"/>
                </a:highlight>
              </a:rPr>
              <a:t>They are gossips</a:t>
            </a:r>
            <a:r>
              <a:rPr lang="en-US" dirty="0"/>
              <a:t>, </a:t>
            </a:r>
            <a:r>
              <a:rPr lang="en-US" b="1" baseline="30000" dirty="0"/>
              <a:t>30 </a:t>
            </a:r>
            <a:r>
              <a:rPr lang="en-US" dirty="0"/>
              <a:t>slanderers, haters of God, insolent, haughty, boastful, inventors of evil, disobedient to parents, </a:t>
            </a:r>
            <a:r>
              <a:rPr lang="en-US" b="1" baseline="30000" dirty="0"/>
              <a:t>31 </a:t>
            </a:r>
            <a:r>
              <a:rPr lang="en-US" dirty="0"/>
              <a:t>foolish, faithless, heartless, ruthless. </a:t>
            </a:r>
            <a:r>
              <a:rPr lang="en-US" b="1" baseline="30000" dirty="0"/>
              <a:t>32 </a:t>
            </a:r>
            <a:r>
              <a:rPr lang="en-US" dirty="0"/>
              <a:t>Though they know God's righteous decree that those who practice such things </a:t>
            </a:r>
            <a:r>
              <a:rPr lang="en-US" dirty="0">
                <a:solidFill>
                  <a:srgbClr val="FF0000"/>
                </a:solidFill>
                <a:highlight>
                  <a:srgbClr val="FFFF00"/>
                </a:highlight>
              </a:rPr>
              <a:t>deserve to die</a:t>
            </a:r>
            <a:r>
              <a:rPr lang="en-US" dirty="0">
                <a:highlight>
                  <a:srgbClr val="FFFF00"/>
                </a:highlight>
              </a:rPr>
              <a:t>, they not only do them but give approval to those who practice them.</a:t>
            </a:r>
            <a:endParaRPr lang="en-AU" dirty="0">
              <a:highlight>
                <a:srgbClr val="FFFF00"/>
              </a:highlight>
            </a:endParaRPr>
          </a:p>
        </p:txBody>
      </p:sp>
    </p:spTree>
    <p:extLst>
      <p:ext uri="{BB962C8B-B14F-4D97-AF65-F5344CB8AC3E}">
        <p14:creationId xmlns:p14="http://schemas.microsoft.com/office/powerpoint/2010/main" val="34053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82B6-188C-EA68-149C-8F2594D957CF}"/>
              </a:ext>
            </a:extLst>
          </p:cNvPr>
          <p:cNvSpPr>
            <a:spLocks noGrp="1"/>
          </p:cNvSpPr>
          <p:nvPr>
            <p:ph type="title"/>
          </p:nvPr>
        </p:nvSpPr>
        <p:spPr/>
        <p:txBody>
          <a:bodyPr/>
          <a:lstStyle/>
          <a:p>
            <a:pPr algn="ctr"/>
            <a:r>
              <a:rPr lang="en-AU" dirty="0"/>
              <a:t>Gossip</a:t>
            </a:r>
          </a:p>
        </p:txBody>
      </p:sp>
      <p:sp>
        <p:nvSpPr>
          <p:cNvPr id="3" name="Content Placeholder 2">
            <a:extLst>
              <a:ext uri="{FF2B5EF4-FFF2-40B4-BE49-F238E27FC236}">
                <a16:creationId xmlns:a16="http://schemas.microsoft.com/office/drawing/2014/main" id="{5CBE2444-6B00-2DAC-4756-703C83D9DBBD}"/>
              </a:ext>
            </a:extLst>
          </p:cNvPr>
          <p:cNvSpPr>
            <a:spLocks noGrp="1"/>
          </p:cNvSpPr>
          <p:nvPr>
            <p:ph idx="1"/>
          </p:nvPr>
        </p:nvSpPr>
        <p:spPr/>
        <p:txBody>
          <a:bodyPr/>
          <a:lstStyle/>
          <a:p>
            <a:r>
              <a:rPr lang="en-AU" dirty="0"/>
              <a:t>Proverbs 16:28 - … </a:t>
            </a:r>
            <a:r>
              <a:rPr lang="en-US" dirty="0"/>
              <a:t>and a </a:t>
            </a:r>
            <a:r>
              <a:rPr lang="en-US" dirty="0">
                <a:highlight>
                  <a:srgbClr val="FFFF00"/>
                </a:highlight>
              </a:rPr>
              <a:t>whisperer</a:t>
            </a:r>
            <a:r>
              <a:rPr lang="en-US" dirty="0"/>
              <a:t> separates close friends.</a:t>
            </a:r>
          </a:p>
          <a:p>
            <a:r>
              <a:rPr lang="en-AU" dirty="0"/>
              <a:t>Proverbs 17:9 - </a:t>
            </a:r>
            <a:r>
              <a:rPr lang="en-US" dirty="0"/>
              <a:t>Whoever covers an offense seeks love,</a:t>
            </a:r>
            <a:br>
              <a:rPr lang="en-US" dirty="0"/>
            </a:br>
            <a:r>
              <a:rPr lang="en-US" dirty="0"/>
              <a:t>    but he who </a:t>
            </a:r>
            <a:r>
              <a:rPr lang="en-US" dirty="0">
                <a:highlight>
                  <a:srgbClr val="FFFF00"/>
                </a:highlight>
              </a:rPr>
              <a:t>repeats a matter</a:t>
            </a:r>
            <a:r>
              <a:rPr lang="en-US" dirty="0"/>
              <a:t> separates close friends.</a:t>
            </a:r>
          </a:p>
          <a:p>
            <a:r>
              <a:rPr lang="en-AU" dirty="0"/>
              <a:t>Matthew 12:36-37 - </a:t>
            </a:r>
            <a:r>
              <a:rPr lang="en-US" b="1" baseline="30000" dirty="0"/>
              <a:t>36 </a:t>
            </a:r>
            <a:r>
              <a:rPr lang="en-US" dirty="0"/>
              <a:t>I tell you, on the day of judgment people will give account for every careless word they speak, </a:t>
            </a:r>
            <a:r>
              <a:rPr lang="en-US" b="1" baseline="30000" dirty="0"/>
              <a:t>37 </a:t>
            </a:r>
            <a:r>
              <a:rPr lang="en-US" dirty="0"/>
              <a:t>for by your words you will be justified, </a:t>
            </a:r>
            <a:r>
              <a:rPr lang="en-US" dirty="0">
                <a:highlight>
                  <a:srgbClr val="FFFF00"/>
                </a:highlight>
              </a:rPr>
              <a:t>and by your words you will be condemned</a:t>
            </a:r>
            <a:r>
              <a:rPr lang="en-US" dirty="0"/>
              <a:t>.”</a:t>
            </a:r>
          </a:p>
          <a:p>
            <a:endParaRPr lang="en-US" dirty="0"/>
          </a:p>
          <a:p>
            <a:endParaRPr lang="en-AU" dirty="0"/>
          </a:p>
        </p:txBody>
      </p:sp>
    </p:spTree>
    <p:extLst>
      <p:ext uri="{BB962C8B-B14F-4D97-AF65-F5344CB8AC3E}">
        <p14:creationId xmlns:p14="http://schemas.microsoft.com/office/powerpoint/2010/main" val="242268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8155-A8AC-D10E-303A-71B883F41811}"/>
              </a:ext>
            </a:extLst>
          </p:cNvPr>
          <p:cNvSpPr>
            <a:spLocks noGrp="1"/>
          </p:cNvSpPr>
          <p:nvPr>
            <p:ph type="title"/>
          </p:nvPr>
        </p:nvSpPr>
        <p:spPr>
          <a:xfrm>
            <a:off x="838200" y="175944"/>
            <a:ext cx="10515600" cy="706930"/>
          </a:xfrm>
        </p:spPr>
        <p:txBody>
          <a:bodyPr>
            <a:normAutofit/>
          </a:bodyPr>
          <a:lstStyle/>
          <a:p>
            <a:pPr algn="ctr"/>
            <a:r>
              <a:rPr lang="en-US" dirty="0"/>
              <a:t>Gossip -  </a:t>
            </a:r>
            <a:r>
              <a:rPr lang="en-US" b="1" dirty="0"/>
              <a:t>The Solution</a:t>
            </a:r>
            <a:endParaRPr lang="en-AU" dirty="0"/>
          </a:p>
        </p:txBody>
      </p:sp>
      <p:sp>
        <p:nvSpPr>
          <p:cNvPr id="3" name="Content Placeholder 2">
            <a:extLst>
              <a:ext uri="{FF2B5EF4-FFF2-40B4-BE49-F238E27FC236}">
                <a16:creationId xmlns:a16="http://schemas.microsoft.com/office/drawing/2014/main" id="{55BA5FDD-B56B-D594-4F13-FC28C09BE648}"/>
              </a:ext>
            </a:extLst>
          </p:cNvPr>
          <p:cNvSpPr>
            <a:spLocks noGrp="1"/>
          </p:cNvSpPr>
          <p:nvPr>
            <p:ph idx="1"/>
          </p:nvPr>
        </p:nvSpPr>
        <p:spPr>
          <a:xfrm>
            <a:off x="838200" y="1072055"/>
            <a:ext cx="10515600" cy="5104908"/>
          </a:xfrm>
        </p:spPr>
        <p:txBody>
          <a:bodyPr>
            <a:normAutofit/>
          </a:bodyPr>
          <a:lstStyle/>
          <a:p>
            <a:pPr marL="0" indent="0">
              <a:buNone/>
            </a:pPr>
            <a:r>
              <a:rPr lang="en-US" sz="2400" dirty="0"/>
              <a:t>Proverbs 26:20 ESV </a:t>
            </a:r>
          </a:p>
          <a:p>
            <a:r>
              <a:rPr lang="en-US" sz="5400" b="1" baseline="30000" dirty="0"/>
              <a:t> </a:t>
            </a:r>
            <a:r>
              <a:rPr lang="en-US" sz="5400" dirty="0"/>
              <a:t>For lack of wood the fire goes out,</a:t>
            </a:r>
            <a:br>
              <a:rPr lang="en-US" sz="5400" dirty="0"/>
            </a:br>
            <a:r>
              <a:rPr lang="en-US" sz="5400" dirty="0"/>
              <a:t>    and where there is no whisperer, quarreling ceases.</a:t>
            </a:r>
          </a:p>
          <a:p>
            <a:r>
              <a:rPr lang="en-AU" b="1" dirty="0"/>
              <a:t>Angle:</a:t>
            </a:r>
            <a:r>
              <a:rPr lang="en-AU" dirty="0"/>
              <a:t> Love isn’t tested when things are easy—it’s tested when you’ve been wronged.</a:t>
            </a:r>
          </a:p>
          <a:p>
            <a:r>
              <a:rPr lang="en-AU" b="1" dirty="0"/>
              <a:t>Key:</a:t>
            </a:r>
            <a:r>
              <a:rPr lang="en-AU" dirty="0"/>
              <a:t> fast forgiveness, no score-keeping, no cold wars.</a:t>
            </a:r>
          </a:p>
          <a:p>
            <a:endParaRPr lang="en-US" sz="5400" dirty="0"/>
          </a:p>
          <a:p>
            <a:endParaRPr lang="en-AU" sz="5400" dirty="0"/>
          </a:p>
        </p:txBody>
      </p:sp>
    </p:spTree>
    <p:extLst>
      <p:ext uri="{BB962C8B-B14F-4D97-AF65-F5344CB8AC3E}">
        <p14:creationId xmlns:p14="http://schemas.microsoft.com/office/powerpoint/2010/main" val="102030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2F6F-B449-60B2-2C42-250B152DC441}"/>
              </a:ext>
            </a:extLst>
          </p:cNvPr>
          <p:cNvSpPr>
            <a:spLocks noGrp="1"/>
          </p:cNvSpPr>
          <p:nvPr>
            <p:ph type="title"/>
          </p:nvPr>
        </p:nvSpPr>
        <p:spPr/>
        <p:txBody>
          <a:bodyPr/>
          <a:lstStyle/>
          <a:p>
            <a:pPr algn="ctr"/>
            <a:r>
              <a:rPr lang="en-AU" dirty="0"/>
              <a:t>HOW?</a:t>
            </a:r>
          </a:p>
        </p:txBody>
      </p:sp>
      <p:sp>
        <p:nvSpPr>
          <p:cNvPr id="3" name="Content Placeholder 2">
            <a:extLst>
              <a:ext uri="{FF2B5EF4-FFF2-40B4-BE49-F238E27FC236}">
                <a16:creationId xmlns:a16="http://schemas.microsoft.com/office/drawing/2014/main" id="{C7309CC9-BAC3-D843-9643-F820267C68B8}"/>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299306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A851C-6B5A-DC92-2D63-C64AEE0BEA0D}"/>
              </a:ext>
            </a:extLst>
          </p:cNvPr>
          <p:cNvSpPr>
            <a:spLocks noGrp="1"/>
          </p:cNvSpPr>
          <p:nvPr>
            <p:ph type="title"/>
          </p:nvPr>
        </p:nvSpPr>
        <p:spPr/>
        <p:txBody>
          <a:bodyPr/>
          <a:lstStyle/>
          <a:p>
            <a:r>
              <a:rPr lang="en-AU" b="1" dirty="0"/>
              <a:t>🔑 The Series Flow To A Healthy Church</a:t>
            </a:r>
            <a:endParaRPr lang="en-AU" dirty="0"/>
          </a:p>
        </p:txBody>
      </p:sp>
      <p:sp>
        <p:nvSpPr>
          <p:cNvPr id="3" name="Content Placeholder 2">
            <a:extLst>
              <a:ext uri="{FF2B5EF4-FFF2-40B4-BE49-F238E27FC236}">
                <a16:creationId xmlns:a16="http://schemas.microsoft.com/office/drawing/2014/main" id="{D989B91B-BB9D-FC60-7C02-78562CF1D12D}"/>
              </a:ext>
            </a:extLst>
          </p:cNvPr>
          <p:cNvSpPr>
            <a:spLocks noGrp="1"/>
          </p:cNvSpPr>
          <p:nvPr>
            <p:ph idx="1"/>
          </p:nvPr>
        </p:nvSpPr>
        <p:spPr/>
        <p:txBody>
          <a:bodyPr>
            <a:normAutofit/>
          </a:bodyPr>
          <a:lstStyle/>
          <a:p>
            <a:r>
              <a:rPr lang="en-AU" dirty="0"/>
              <a:t>This isn’t random — it has a progression:</a:t>
            </a:r>
          </a:p>
          <a:p>
            <a:r>
              <a:rPr lang="en-AU" b="1" dirty="0"/>
              <a:t>🔹 </a:t>
            </a:r>
            <a:r>
              <a:rPr lang="en-AU" dirty="0"/>
              <a:t>🐘 </a:t>
            </a:r>
            <a:r>
              <a:rPr lang="en-AU" b="1" dirty="0"/>
              <a:t>🧱 INTERNAL HEALTH</a:t>
            </a:r>
            <a:endParaRPr lang="en-AU" dirty="0"/>
          </a:p>
          <a:p>
            <a:pPr lvl="1"/>
            <a:r>
              <a:rPr lang="en-AU" dirty="0"/>
              <a:t>1–5 → Clean up relationships</a:t>
            </a:r>
            <a:br>
              <a:rPr lang="en-AU" dirty="0"/>
            </a:br>
            <a:r>
              <a:rPr lang="en-AU" dirty="0"/>
              <a:t>(speech, conflict, forgiveness, gossip)</a:t>
            </a:r>
          </a:p>
          <a:p>
            <a:r>
              <a:rPr lang="en-AU" b="1" dirty="0"/>
              <a:t>🔹 CULTURE SHIFT</a:t>
            </a:r>
            <a:endParaRPr lang="en-AU" dirty="0"/>
          </a:p>
          <a:p>
            <a:pPr lvl="1"/>
            <a:r>
              <a:rPr lang="en-AU" dirty="0"/>
              <a:t>6–9 → Build a new way of living</a:t>
            </a:r>
            <a:br>
              <a:rPr lang="en-AU" dirty="0"/>
            </a:br>
            <a:r>
              <a:rPr lang="en-AU" dirty="0"/>
              <a:t>(service, encouragement, hospitality)</a:t>
            </a:r>
          </a:p>
          <a:p>
            <a:r>
              <a:rPr lang="en-AU" b="1" dirty="0"/>
              <a:t>🔹 OUTWARD + MULTIPLICATION</a:t>
            </a:r>
            <a:endParaRPr lang="en-AU" dirty="0"/>
          </a:p>
          <a:p>
            <a:pPr lvl="1"/>
            <a:r>
              <a:rPr lang="en-AU" dirty="0"/>
              <a:t>8, 10–12 → Turn outward</a:t>
            </a:r>
            <a:br>
              <a:rPr lang="en-AU" dirty="0"/>
            </a:br>
            <a:r>
              <a:rPr lang="en-AU" dirty="0"/>
              <a:t>(mission, restoration, unity, reproduction)</a:t>
            </a:r>
          </a:p>
          <a:p>
            <a:endParaRPr lang="en-AU" dirty="0"/>
          </a:p>
        </p:txBody>
      </p:sp>
    </p:spTree>
    <p:extLst>
      <p:ext uri="{BB962C8B-B14F-4D97-AF65-F5344CB8AC3E}">
        <p14:creationId xmlns:p14="http://schemas.microsoft.com/office/powerpoint/2010/main" val="423090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B7CF-1AD2-35F6-6D8F-1E27B7004D45}"/>
              </a:ext>
            </a:extLst>
          </p:cNvPr>
          <p:cNvSpPr>
            <a:spLocks noGrp="1"/>
          </p:cNvSpPr>
          <p:nvPr>
            <p:ph type="title"/>
          </p:nvPr>
        </p:nvSpPr>
        <p:spPr/>
        <p:txBody>
          <a:bodyPr/>
          <a:lstStyle/>
          <a:p>
            <a:pPr algn="ctr"/>
            <a:r>
              <a:rPr lang="en-AU" dirty="0"/>
              <a:t>Where is Wally? </a:t>
            </a:r>
          </a:p>
        </p:txBody>
      </p:sp>
      <p:sp>
        <p:nvSpPr>
          <p:cNvPr id="3" name="Content Placeholder 2">
            <a:extLst>
              <a:ext uri="{FF2B5EF4-FFF2-40B4-BE49-F238E27FC236}">
                <a16:creationId xmlns:a16="http://schemas.microsoft.com/office/drawing/2014/main" id="{626B23A6-B0E2-890C-6FA9-4E33481E96E2}"/>
              </a:ext>
            </a:extLst>
          </p:cNvPr>
          <p:cNvSpPr>
            <a:spLocks noGrp="1"/>
          </p:cNvSpPr>
          <p:nvPr>
            <p:ph idx="1"/>
          </p:nvPr>
        </p:nvSpPr>
        <p:spPr/>
        <p:txBody>
          <a:bodyPr>
            <a:normAutofit/>
          </a:bodyPr>
          <a:lstStyle/>
          <a:p>
            <a:r>
              <a:rPr lang="en-AU" b="1" dirty="0"/>
              <a:t>Acts 2</a:t>
            </a:r>
            <a:r>
              <a:rPr lang="en-AU" dirty="0"/>
              <a:t>:</a:t>
            </a:r>
            <a:r>
              <a:rPr lang="en-US" baseline="30000" dirty="0"/>
              <a:t>36</a:t>
            </a:r>
            <a:r>
              <a:rPr lang="en-US" dirty="0"/>
              <a:t> Let all the house of Israel therefore know for certain that God has made him </a:t>
            </a:r>
            <a:r>
              <a:rPr lang="en-US" b="1" dirty="0"/>
              <a:t>both Lord and Christ</a:t>
            </a:r>
            <a:r>
              <a:rPr lang="en-US" dirty="0"/>
              <a:t>, this Jesus whom you crucified.”</a:t>
            </a:r>
          </a:p>
          <a:p>
            <a:r>
              <a:rPr lang="en-US" baseline="30000" dirty="0"/>
              <a:t>37</a:t>
            </a:r>
            <a:r>
              <a:rPr lang="en-US" dirty="0"/>
              <a:t> Now when they heard this they were cut to the heart, and said to Peter and the rest of the apostles, “Brothers, what shall we do?” </a:t>
            </a:r>
            <a:r>
              <a:rPr lang="en-US" baseline="30000" dirty="0"/>
              <a:t>38</a:t>
            </a:r>
            <a:r>
              <a:rPr lang="en-US" dirty="0"/>
              <a:t> And Peter said to them, “</a:t>
            </a:r>
            <a:r>
              <a:rPr lang="en-US" b="1" dirty="0"/>
              <a:t>Repent and be baptized every one of you in the name of Jesus Christ </a:t>
            </a:r>
            <a:r>
              <a:rPr lang="en-US" b="1" dirty="0">
                <a:solidFill>
                  <a:srgbClr val="C00000"/>
                </a:solidFill>
              </a:rPr>
              <a:t>for the forgiveness of your sins, and you will receive the gift of the Holy Spirit</a:t>
            </a:r>
            <a:r>
              <a:rPr lang="en-US" dirty="0"/>
              <a:t>. </a:t>
            </a:r>
            <a:r>
              <a:rPr lang="en-US" baseline="30000" dirty="0"/>
              <a:t>39</a:t>
            </a:r>
            <a:r>
              <a:rPr lang="en-US" dirty="0"/>
              <a:t> For the promise is for you and for your children and for all who are far off, everyone whom the Lord our God calls to himself.”</a:t>
            </a:r>
          </a:p>
          <a:p>
            <a:endParaRPr lang="en-AU" dirty="0"/>
          </a:p>
        </p:txBody>
      </p:sp>
      <p:pic>
        <p:nvPicPr>
          <p:cNvPr id="5" name="Picture 4">
            <a:extLst>
              <a:ext uri="{FF2B5EF4-FFF2-40B4-BE49-F238E27FC236}">
                <a16:creationId xmlns:a16="http://schemas.microsoft.com/office/drawing/2014/main" id="{00DE4DE1-A342-445C-6F41-F085FCEC6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147" y="494825"/>
            <a:ext cx="428817" cy="891326"/>
          </a:xfrm>
          <a:prstGeom prst="rect">
            <a:avLst/>
          </a:prstGeom>
        </p:spPr>
      </p:pic>
    </p:spTree>
    <p:extLst>
      <p:ext uri="{BB962C8B-B14F-4D97-AF65-F5344CB8AC3E}">
        <p14:creationId xmlns:p14="http://schemas.microsoft.com/office/powerpoint/2010/main" val="2571854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28DBB-1C5B-E90C-E91D-0C70E6CD62F0}"/>
              </a:ext>
            </a:extLst>
          </p:cNvPr>
          <p:cNvSpPr>
            <a:spLocks noGrp="1"/>
          </p:cNvSpPr>
          <p:nvPr>
            <p:ph type="title"/>
          </p:nvPr>
        </p:nvSpPr>
        <p:spPr/>
        <p:txBody>
          <a:bodyPr/>
          <a:lstStyle/>
          <a:p>
            <a:r>
              <a:rPr lang="en-US" dirty="0"/>
              <a:t>Galatians 5:22-23 ESV</a:t>
            </a:r>
            <a:br>
              <a:rPr lang="en-US" dirty="0"/>
            </a:br>
            <a:endParaRPr lang="en-AU" dirty="0"/>
          </a:p>
        </p:txBody>
      </p:sp>
      <p:sp>
        <p:nvSpPr>
          <p:cNvPr id="3" name="Content Placeholder 2">
            <a:extLst>
              <a:ext uri="{FF2B5EF4-FFF2-40B4-BE49-F238E27FC236}">
                <a16:creationId xmlns:a16="http://schemas.microsoft.com/office/drawing/2014/main" id="{0D958B50-8B8F-CF4A-F41B-F5C272A8005A}"/>
              </a:ext>
            </a:extLst>
          </p:cNvPr>
          <p:cNvSpPr>
            <a:spLocks noGrp="1"/>
          </p:cNvSpPr>
          <p:nvPr>
            <p:ph idx="1"/>
          </p:nvPr>
        </p:nvSpPr>
        <p:spPr/>
        <p:txBody>
          <a:bodyPr>
            <a:noAutofit/>
          </a:bodyPr>
          <a:lstStyle/>
          <a:p>
            <a:r>
              <a:rPr lang="en-US" sz="5400" b="1" baseline="30000" dirty="0"/>
              <a:t>22 </a:t>
            </a:r>
            <a:r>
              <a:rPr lang="en-US" sz="5400" dirty="0"/>
              <a:t>But the fruit of the Spirit is love, joy, peace, patience, kindness, goodness, faithfulness,  </a:t>
            </a:r>
          </a:p>
          <a:p>
            <a:r>
              <a:rPr lang="en-US" sz="5400" b="1" baseline="30000" dirty="0"/>
              <a:t>23 </a:t>
            </a:r>
            <a:r>
              <a:rPr lang="en-US" sz="5400" dirty="0"/>
              <a:t>gentleness, self-control; against such things there is no law.</a:t>
            </a:r>
          </a:p>
          <a:p>
            <a:endParaRPr lang="en-AU" sz="5400" dirty="0"/>
          </a:p>
        </p:txBody>
      </p:sp>
    </p:spTree>
    <p:extLst>
      <p:ext uri="{BB962C8B-B14F-4D97-AF65-F5344CB8AC3E}">
        <p14:creationId xmlns:p14="http://schemas.microsoft.com/office/powerpoint/2010/main" val="3535186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C8284-EC95-A38F-81A2-780693E06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9CF2BD-67E5-E56A-4D02-7B8661D4BD69}"/>
              </a:ext>
            </a:extLst>
          </p:cNvPr>
          <p:cNvSpPr>
            <a:spLocks noGrp="1"/>
          </p:cNvSpPr>
          <p:nvPr>
            <p:ph type="title"/>
          </p:nvPr>
        </p:nvSpPr>
        <p:spPr>
          <a:xfrm>
            <a:off x="838200" y="71446"/>
            <a:ext cx="10515600" cy="758617"/>
          </a:xfrm>
        </p:spPr>
        <p:txBody>
          <a:bodyPr/>
          <a:lstStyle/>
          <a:p>
            <a:pPr algn="ctr"/>
            <a:r>
              <a:rPr lang="en-AU" dirty="0"/>
              <a:t>Conclusion</a:t>
            </a:r>
          </a:p>
        </p:txBody>
      </p:sp>
      <p:sp>
        <p:nvSpPr>
          <p:cNvPr id="3" name="Content Placeholder 2">
            <a:extLst>
              <a:ext uri="{FF2B5EF4-FFF2-40B4-BE49-F238E27FC236}">
                <a16:creationId xmlns:a16="http://schemas.microsoft.com/office/drawing/2014/main" id="{CFF99B4E-7A2B-248E-40C1-14331BC938E2}"/>
              </a:ext>
            </a:extLst>
          </p:cNvPr>
          <p:cNvSpPr>
            <a:spLocks noGrp="1"/>
          </p:cNvSpPr>
          <p:nvPr>
            <p:ph idx="1"/>
          </p:nvPr>
        </p:nvSpPr>
        <p:spPr>
          <a:xfrm>
            <a:off x="838200" y="735724"/>
            <a:ext cx="10515600" cy="5770179"/>
          </a:xfrm>
        </p:spPr>
        <p:txBody>
          <a:bodyPr>
            <a:normAutofit lnSpcReduction="10000"/>
          </a:bodyPr>
          <a:lstStyle/>
          <a:p>
            <a:r>
              <a:rPr lang="en-AU" sz="4400" dirty="0"/>
              <a:t>Speech Matters -</a:t>
            </a:r>
            <a:r>
              <a:rPr lang="en-AU" sz="4400" b="1" dirty="0"/>
              <a:t> </a:t>
            </a:r>
            <a:r>
              <a:rPr lang="en-AU" sz="4400" dirty="0"/>
              <a:t>Coin Eph 4 vs James 3</a:t>
            </a:r>
          </a:p>
          <a:p>
            <a:r>
              <a:rPr lang="en-AU" sz="4400" dirty="0"/>
              <a:t>Build up others / Tame the tongue</a:t>
            </a:r>
          </a:p>
          <a:p>
            <a:r>
              <a:rPr lang="en-AU" sz="4400" dirty="0">
                <a:highlight>
                  <a:srgbClr val="FFFF00"/>
                </a:highlight>
              </a:rPr>
              <a:t>Out do </a:t>
            </a:r>
            <a:r>
              <a:rPr lang="en-AU" sz="4400" dirty="0"/>
              <a:t>one another in honouring each other!</a:t>
            </a:r>
          </a:p>
          <a:p>
            <a:r>
              <a:rPr lang="en-AU" sz="4400" dirty="0"/>
              <a:t>🎯 Bullseye - “</a:t>
            </a:r>
            <a:r>
              <a:rPr lang="en-AU" sz="4400" b="1" dirty="0"/>
              <a:t>Every word you speak is either building the church… or burning it</a:t>
            </a:r>
            <a:r>
              <a:rPr lang="en-AU" sz="4400" dirty="0"/>
              <a:t>.”</a:t>
            </a:r>
          </a:p>
          <a:p>
            <a:r>
              <a:rPr lang="en-AU" sz="4300" dirty="0"/>
              <a:t>👉 </a:t>
            </a:r>
            <a:r>
              <a:rPr lang="en-AU" sz="4300" b="1" dirty="0"/>
              <a:t>“Who will you do this with this week — and who will ask you if you did it?”</a:t>
            </a:r>
            <a:endParaRPr lang="en-AU" sz="4400" dirty="0"/>
          </a:p>
          <a:p>
            <a:r>
              <a:rPr lang="en-AU" sz="4400"/>
              <a:t>Prayer - to </a:t>
            </a:r>
            <a:r>
              <a:rPr lang="en-AU" sz="4400" dirty="0"/>
              <a:t>hit this bullseye today!</a:t>
            </a:r>
          </a:p>
          <a:p>
            <a:endParaRPr lang="en-AU" sz="4400" dirty="0"/>
          </a:p>
        </p:txBody>
      </p:sp>
      <p:pic>
        <p:nvPicPr>
          <p:cNvPr id="4" name="Picture 3">
            <a:extLst>
              <a:ext uri="{FF2B5EF4-FFF2-40B4-BE49-F238E27FC236}">
                <a16:creationId xmlns:a16="http://schemas.microsoft.com/office/drawing/2014/main" id="{846E762B-724E-510B-269C-37E271CE8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4983" y="5895228"/>
            <a:ext cx="428817" cy="891326"/>
          </a:xfrm>
          <a:prstGeom prst="rect">
            <a:avLst/>
          </a:prstGeom>
        </p:spPr>
      </p:pic>
    </p:spTree>
    <p:extLst>
      <p:ext uri="{BB962C8B-B14F-4D97-AF65-F5344CB8AC3E}">
        <p14:creationId xmlns:p14="http://schemas.microsoft.com/office/powerpoint/2010/main" val="256249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E1A5-98A7-3630-5508-B1410E52A2F6}"/>
              </a:ext>
            </a:extLst>
          </p:cNvPr>
          <p:cNvSpPr>
            <a:spLocks noGrp="1"/>
          </p:cNvSpPr>
          <p:nvPr>
            <p:ph type="title"/>
          </p:nvPr>
        </p:nvSpPr>
        <p:spPr/>
        <p:txBody>
          <a:bodyPr/>
          <a:lstStyle/>
          <a:p>
            <a:r>
              <a:rPr lang="en-AU" dirty="0"/>
              <a:t>What Each Part of a Series Will Contain</a:t>
            </a:r>
          </a:p>
        </p:txBody>
      </p:sp>
      <p:sp>
        <p:nvSpPr>
          <p:cNvPr id="3" name="Content Placeholder 2">
            <a:extLst>
              <a:ext uri="{FF2B5EF4-FFF2-40B4-BE49-F238E27FC236}">
                <a16:creationId xmlns:a16="http://schemas.microsoft.com/office/drawing/2014/main" id="{C24A7FD6-0DA9-DE02-77C5-88178E0A188B}"/>
              </a:ext>
            </a:extLst>
          </p:cNvPr>
          <p:cNvSpPr>
            <a:spLocks noGrp="1"/>
          </p:cNvSpPr>
          <p:nvPr>
            <p:ph idx="1"/>
          </p:nvPr>
        </p:nvSpPr>
        <p:spPr/>
        <p:txBody>
          <a:bodyPr>
            <a:normAutofit fontScale="92500" lnSpcReduction="10000"/>
          </a:bodyPr>
          <a:lstStyle/>
          <a:p>
            <a:r>
              <a:rPr lang="en-AU" sz="4000" dirty="0"/>
              <a:t>Every Message will assume someone new could just walk in, so there will be some reference to Jesus’ ultimate </a:t>
            </a:r>
            <a:r>
              <a:rPr lang="en-AU" sz="4000" b="1" dirty="0"/>
              <a:t>gift of forgiveness and eternal life</a:t>
            </a:r>
            <a:r>
              <a:rPr lang="en-AU" sz="4000" dirty="0"/>
              <a:t>.</a:t>
            </a:r>
          </a:p>
          <a:p>
            <a:r>
              <a:rPr lang="en-AU" sz="4000" dirty="0"/>
              <a:t>Every message will have </a:t>
            </a:r>
            <a:r>
              <a:rPr lang="en-AU" sz="4000" b="1" dirty="0">
                <a:solidFill>
                  <a:srgbClr val="C00000"/>
                </a:solidFill>
              </a:rPr>
              <a:t>ONE CLEAR PRACTICAL APPLICATION – </a:t>
            </a:r>
            <a:r>
              <a:rPr lang="en-AU" sz="4000" b="1" dirty="0"/>
              <a:t>Something for you to take on </a:t>
            </a:r>
          </a:p>
          <a:p>
            <a:r>
              <a:rPr lang="en-AU" sz="4000" b="1" dirty="0">
                <a:solidFill>
                  <a:srgbClr val="C00000"/>
                </a:solidFill>
              </a:rPr>
              <a:t>Each will only help you grow stronger – no condemnation intended. </a:t>
            </a:r>
            <a:r>
              <a:rPr lang="en-AU" sz="4000" dirty="0"/>
              <a:t>(If you are struggling let me know.)</a:t>
            </a:r>
          </a:p>
        </p:txBody>
      </p:sp>
      <p:pic>
        <p:nvPicPr>
          <p:cNvPr id="4" name="Picture 3">
            <a:extLst>
              <a:ext uri="{FF2B5EF4-FFF2-40B4-BE49-F238E27FC236}">
                <a16:creationId xmlns:a16="http://schemas.microsoft.com/office/drawing/2014/main" id="{46F09957-6CF2-E1BF-6BFC-232966863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1831" y="2659956"/>
            <a:ext cx="250142" cy="519938"/>
          </a:xfrm>
          <a:prstGeom prst="rect">
            <a:avLst/>
          </a:prstGeom>
        </p:spPr>
      </p:pic>
    </p:spTree>
    <p:extLst>
      <p:ext uri="{BB962C8B-B14F-4D97-AF65-F5344CB8AC3E}">
        <p14:creationId xmlns:p14="http://schemas.microsoft.com/office/powerpoint/2010/main" val="16429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46F7-CBD7-8D14-89E9-7AA85D9581CB}"/>
              </a:ext>
            </a:extLst>
          </p:cNvPr>
          <p:cNvSpPr>
            <a:spLocks noGrp="1"/>
          </p:cNvSpPr>
          <p:nvPr>
            <p:ph type="title"/>
          </p:nvPr>
        </p:nvSpPr>
        <p:spPr>
          <a:xfrm>
            <a:off x="838200" y="92469"/>
            <a:ext cx="10515600" cy="1009651"/>
          </a:xfrm>
        </p:spPr>
        <p:txBody>
          <a:bodyPr>
            <a:normAutofit fontScale="90000"/>
          </a:bodyPr>
          <a:lstStyle/>
          <a:p>
            <a:r>
              <a:rPr lang="en-AU" dirty="0"/>
              <a:t>What do you think John is trying to remind us of what Jesus expects of us?</a:t>
            </a:r>
          </a:p>
        </p:txBody>
      </p:sp>
      <p:sp>
        <p:nvSpPr>
          <p:cNvPr id="3" name="Content Placeholder 2">
            <a:extLst>
              <a:ext uri="{FF2B5EF4-FFF2-40B4-BE49-F238E27FC236}">
                <a16:creationId xmlns:a16="http://schemas.microsoft.com/office/drawing/2014/main" id="{9DD32C29-0526-289D-8CDF-E9B6D7BCC147}"/>
              </a:ext>
            </a:extLst>
          </p:cNvPr>
          <p:cNvSpPr>
            <a:spLocks noGrp="1"/>
          </p:cNvSpPr>
          <p:nvPr>
            <p:ph idx="1"/>
          </p:nvPr>
        </p:nvSpPr>
        <p:spPr>
          <a:xfrm>
            <a:off x="838200" y="1102120"/>
            <a:ext cx="10515600" cy="5414294"/>
          </a:xfrm>
        </p:spPr>
        <p:txBody>
          <a:bodyPr>
            <a:normAutofit/>
          </a:bodyPr>
          <a:lstStyle/>
          <a:p>
            <a:r>
              <a:rPr lang="en-US" b="1" dirty="0"/>
              <a:t>John 13:34–35</a:t>
            </a:r>
            <a:r>
              <a:rPr lang="en-US" dirty="0"/>
              <a:t> — “A new command I give you: </a:t>
            </a:r>
            <a:r>
              <a:rPr lang="en-US" b="1" dirty="0">
                <a:solidFill>
                  <a:srgbClr val="002060"/>
                </a:solidFill>
              </a:rPr>
              <a:t>Love one another</a:t>
            </a:r>
            <a:r>
              <a:rPr lang="en-US" dirty="0"/>
              <a:t>… By this everyone will know that you are my disciples.” </a:t>
            </a:r>
          </a:p>
          <a:p>
            <a:r>
              <a:rPr lang="en-US" b="1" dirty="0"/>
              <a:t>John 15:12</a:t>
            </a:r>
            <a:r>
              <a:rPr lang="en-US" dirty="0"/>
              <a:t> — “My command is this: </a:t>
            </a:r>
            <a:r>
              <a:rPr lang="en-US" b="1" dirty="0">
                <a:solidFill>
                  <a:srgbClr val="002060"/>
                </a:solidFill>
              </a:rPr>
              <a:t>Love each other </a:t>
            </a:r>
            <a:r>
              <a:rPr lang="en-US" dirty="0"/>
              <a:t>as I have loved you.” </a:t>
            </a:r>
          </a:p>
          <a:p>
            <a:r>
              <a:rPr lang="en-US" b="1" dirty="0"/>
              <a:t>John 15:17</a:t>
            </a:r>
            <a:r>
              <a:rPr lang="en-US" dirty="0"/>
              <a:t> — “This is my command: </a:t>
            </a:r>
            <a:r>
              <a:rPr lang="en-US" b="1" dirty="0">
                <a:solidFill>
                  <a:srgbClr val="002060"/>
                </a:solidFill>
              </a:rPr>
              <a:t>Love each other</a:t>
            </a:r>
            <a:r>
              <a:rPr lang="en-US" dirty="0"/>
              <a:t>.” </a:t>
            </a:r>
          </a:p>
          <a:p>
            <a:r>
              <a:rPr lang="en-US" b="1" dirty="0"/>
              <a:t>1 John 3:11</a:t>
            </a:r>
            <a:r>
              <a:rPr lang="en-US" dirty="0"/>
              <a:t> — “This is the message… we should </a:t>
            </a:r>
            <a:r>
              <a:rPr lang="en-US" b="1" dirty="0">
                <a:solidFill>
                  <a:srgbClr val="002060"/>
                </a:solidFill>
              </a:rPr>
              <a:t>love one another</a:t>
            </a:r>
            <a:r>
              <a:rPr lang="en-US" dirty="0"/>
              <a:t>.” </a:t>
            </a:r>
          </a:p>
          <a:p>
            <a:r>
              <a:rPr lang="en-US" b="1" dirty="0"/>
              <a:t>1 John 3:23</a:t>
            </a:r>
            <a:r>
              <a:rPr lang="en-US" dirty="0"/>
              <a:t> — “Believe… and </a:t>
            </a:r>
            <a:r>
              <a:rPr lang="en-US" b="1" dirty="0">
                <a:solidFill>
                  <a:srgbClr val="002060"/>
                </a:solidFill>
              </a:rPr>
              <a:t>love one another </a:t>
            </a:r>
            <a:r>
              <a:rPr lang="en-US" dirty="0"/>
              <a:t>as he commanded.” </a:t>
            </a:r>
          </a:p>
          <a:p>
            <a:r>
              <a:rPr lang="en-US" b="1" dirty="0"/>
              <a:t>1 John 4:7</a:t>
            </a:r>
            <a:r>
              <a:rPr lang="en-US" dirty="0"/>
              <a:t> — “Dear friends, let us </a:t>
            </a:r>
            <a:r>
              <a:rPr lang="en-US" b="1" dirty="0">
                <a:solidFill>
                  <a:srgbClr val="002060"/>
                </a:solidFill>
              </a:rPr>
              <a:t>love one another</a:t>
            </a:r>
            <a:r>
              <a:rPr lang="en-US" dirty="0"/>
              <a:t>…” </a:t>
            </a:r>
          </a:p>
          <a:p>
            <a:r>
              <a:rPr lang="en-US" b="1" dirty="0"/>
              <a:t>1 John 4:11–12</a:t>
            </a:r>
            <a:r>
              <a:rPr lang="en-US" dirty="0"/>
              <a:t> — “Since God so loved us, we also ought to </a:t>
            </a:r>
            <a:r>
              <a:rPr lang="en-US" b="1" dirty="0">
                <a:solidFill>
                  <a:srgbClr val="002060"/>
                </a:solidFill>
              </a:rPr>
              <a:t>love one another</a:t>
            </a:r>
            <a:r>
              <a:rPr lang="en-US" dirty="0"/>
              <a:t>.” </a:t>
            </a:r>
          </a:p>
        </p:txBody>
      </p:sp>
    </p:spTree>
    <p:extLst>
      <p:ext uri="{BB962C8B-B14F-4D97-AF65-F5344CB8AC3E}">
        <p14:creationId xmlns:p14="http://schemas.microsoft.com/office/powerpoint/2010/main" val="364597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F3BD-D6EF-5CD7-90F5-DDC66180198C}"/>
              </a:ext>
            </a:extLst>
          </p:cNvPr>
          <p:cNvSpPr>
            <a:spLocks noGrp="1"/>
          </p:cNvSpPr>
          <p:nvPr>
            <p:ph type="title"/>
          </p:nvPr>
        </p:nvSpPr>
        <p:spPr>
          <a:xfrm>
            <a:off x="838200" y="260631"/>
            <a:ext cx="10515600" cy="1009651"/>
          </a:xfrm>
        </p:spPr>
        <p:txBody>
          <a:bodyPr/>
          <a:lstStyle/>
          <a:p>
            <a:pPr algn="ctr"/>
            <a:r>
              <a:rPr lang="en-AU" dirty="0"/>
              <a:t>What is “</a:t>
            </a:r>
            <a:r>
              <a:rPr lang="en-AU" b="1" i="1" u="sng" dirty="0"/>
              <a:t>love</a:t>
            </a:r>
            <a:r>
              <a:rPr lang="en-AU" i="1" dirty="0"/>
              <a:t>”?</a:t>
            </a:r>
            <a:r>
              <a:rPr lang="en-AU" dirty="0"/>
              <a:t> – Series 1,Part 1</a:t>
            </a:r>
          </a:p>
        </p:txBody>
      </p:sp>
      <p:sp>
        <p:nvSpPr>
          <p:cNvPr id="3" name="Content Placeholder 2">
            <a:extLst>
              <a:ext uri="{FF2B5EF4-FFF2-40B4-BE49-F238E27FC236}">
                <a16:creationId xmlns:a16="http://schemas.microsoft.com/office/drawing/2014/main" id="{F521F187-7916-5AF0-3C07-2A27846D43B0}"/>
              </a:ext>
            </a:extLst>
          </p:cNvPr>
          <p:cNvSpPr>
            <a:spLocks noGrp="1"/>
          </p:cNvSpPr>
          <p:nvPr>
            <p:ph idx="1"/>
          </p:nvPr>
        </p:nvSpPr>
        <p:spPr>
          <a:xfrm>
            <a:off x="838200" y="1345324"/>
            <a:ext cx="10515600" cy="5512676"/>
          </a:xfrm>
        </p:spPr>
        <p:txBody>
          <a:bodyPr>
            <a:normAutofit/>
          </a:bodyPr>
          <a:lstStyle/>
          <a:p>
            <a:r>
              <a:rPr lang="en-AU" sz="4000" dirty="0"/>
              <a:t>Biggest Bang for Your Money – What is…</a:t>
            </a:r>
          </a:p>
          <a:p>
            <a:pPr lvl="1"/>
            <a:r>
              <a:rPr lang="en-AU" sz="4000" dirty="0"/>
              <a:t>Free</a:t>
            </a:r>
          </a:p>
          <a:p>
            <a:pPr lvl="1"/>
            <a:r>
              <a:rPr lang="en-AU" sz="4000" dirty="0"/>
              <a:t>Simplest to understand,</a:t>
            </a:r>
          </a:p>
          <a:p>
            <a:pPr lvl="1"/>
            <a:r>
              <a:rPr lang="en-AU" sz="4000" dirty="0"/>
              <a:t>Immediate, </a:t>
            </a:r>
          </a:p>
          <a:p>
            <a:pPr lvl="1"/>
            <a:r>
              <a:rPr lang="en-AU" sz="4000" dirty="0"/>
              <a:t>No Spiritual Gifts required,</a:t>
            </a:r>
          </a:p>
          <a:p>
            <a:pPr lvl="1"/>
            <a:r>
              <a:rPr lang="en-AU" sz="4000" dirty="0"/>
              <a:t>Greatest positive impact in the short term, </a:t>
            </a:r>
          </a:p>
          <a:p>
            <a:pPr lvl="1"/>
            <a:r>
              <a:rPr lang="en-AU" sz="4000" dirty="0"/>
              <a:t>Unchecked - greatest potential damage?</a:t>
            </a:r>
          </a:p>
          <a:p>
            <a:endParaRPr lang="en-AU" sz="4000" dirty="0"/>
          </a:p>
        </p:txBody>
      </p:sp>
    </p:spTree>
    <p:extLst>
      <p:ext uri="{BB962C8B-B14F-4D97-AF65-F5344CB8AC3E}">
        <p14:creationId xmlns:p14="http://schemas.microsoft.com/office/powerpoint/2010/main" val="198890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8ED9-4305-2AC6-ACA6-F2E0F8DEB543}"/>
              </a:ext>
            </a:extLst>
          </p:cNvPr>
          <p:cNvSpPr>
            <a:spLocks noGrp="1"/>
          </p:cNvSpPr>
          <p:nvPr>
            <p:ph type="title"/>
          </p:nvPr>
        </p:nvSpPr>
        <p:spPr/>
        <p:txBody>
          <a:bodyPr/>
          <a:lstStyle/>
          <a:p>
            <a:pPr algn="ctr"/>
            <a:r>
              <a:rPr lang="en-AU" b="1" dirty="0"/>
              <a:t>Our Speech</a:t>
            </a:r>
            <a:endParaRPr lang="en-AU" dirty="0"/>
          </a:p>
        </p:txBody>
      </p:sp>
      <p:sp>
        <p:nvSpPr>
          <p:cNvPr id="3" name="Content Placeholder 2">
            <a:extLst>
              <a:ext uri="{FF2B5EF4-FFF2-40B4-BE49-F238E27FC236}">
                <a16:creationId xmlns:a16="http://schemas.microsoft.com/office/drawing/2014/main" id="{02BED253-92AD-8A94-61EE-60B7DBE28386}"/>
              </a:ext>
            </a:extLst>
          </p:cNvPr>
          <p:cNvSpPr>
            <a:spLocks noGrp="1"/>
          </p:cNvSpPr>
          <p:nvPr>
            <p:ph idx="1"/>
          </p:nvPr>
        </p:nvSpPr>
        <p:spPr/>
        <p:txBody>
          <a:bodyPr>
            <a:normAutofit/>
          </a:bodyPr>
          <a:lstStyle/>
          <a:p>
            <a:r>
              <a:rPr lang="en-AU" sz="4000" dirty="0"/>
              <a:t>Looking at Ephesians 4: 29-32 and James 3: 1-11</a:t>
            </a:r>
            <a:endParaRPr lang="en-AU" sz="4000" dirty="0">
              <a:highlight>
                <a:srgbClr val="FFFF00"/>
              </a:highlight>
            </a:endParaRPr>
          </a:p>
          <a:p>
            <a:r>
              <a:rPr lang="en-AU" sz="4000" dirty="0"/>
              <a:t>If the church are its people, not the building, then…</a:t>
            </a:r>
          </a:p>
          <a:p>
            <a:r>
              <a:rPr lang="en-AU" sz="4000" dirty="0"/>
              <a:t>🎯 Bullseye - “</a:t>
            </a:r>
            <a:r>
              <a:rPr lang="en-AU" sz="4000" b="1" dirty="0"/>
              <a:t>Every word you speak is either building the church… or burning it</a:t>
            </a:r>
            <a:r>
              <a:rPr lang="en-AU" sz="4000" dirty="0"/>
              <a:t>.”</a:t>
            </a:r>
          </a:p>
          <a:p>
            <a:endParaRPr lang="en-AU" sz="4000" dirty="0"/>
          </a:p>
          <a:p>
            <a:endParaRPr lang="en-AU" sz="4000" dirty="0"/>
          </a:p>
          <a:p>
            <a:endParaRPr lang="en-AU" sz="4000" dirty="0"/>
          </a:p>
        </p:txBody>
      </p:sp>
    </p:spTree>
    <p:extLst>
      <p:ext uri="{BB962C8B-B14F-4D97-AF65-F5344CB8AC3E}">
        <p14:creationId xmlns:p14="http://schemas.microsoft.com/office/powerpoint/2010/main" val="163320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95CE-C2FA-3095-EF03-4AAEFA7B4FC6}"/>
              </a:ext>
            </a:extLst>
          </p:cNvPr>
          <p:cNvSpPr>
            <a:spLocks noGrp="1"/>
          </p:cNvSpPr>
          <p:nvPr>
            <p:ph type="title"/>
          </p:nvPr>
        </p:nvSpPr>
        <p:spPr/>
        <p:txBody>
          <a:bodyPr>
            <a:normAutofit/>
          </a:bodyPr>
          <a:lstStyle/>
          <a:p>
            <a:pPr algn="ctr"/>
            <a:r>
              <a:rPr lang="en-US" b="1" dirty="0"/>
              <a:t>Side 1</a:t>
            </a:r>
            <a:r>
              <a:rPr lang="en-US" dirty="0"/>
              <a:t>: Ephesians 4:29-32 ESV</a:t>
            </a:r>
            <a:endParaRPr lang="en-AU" dirty="0"/>
          </a:p>
        </p:txBody>
      </p:sp>
      <p:sp>
        <p:nvSpPr>
          <p:cNvPr id="3" name="Content Placeholder 2">
            <a:extLst>
              <a:ext uri="{FF2B5EF4-FFF2-40B4-BE49-F238E27FC236}">
                <a16:creationId xmlns:a16="http://schemas.microsoft.com/office/drawing/2014/main" id="{A54DC480-EC67-79D1-C415-834D3B2C73B5}"/>
              </a:ext>
            </a:extLst>
          </p:cNvPr>
          <p:cNvSpPr>
            <a:spLocks noGrp="1"/>
          </p:cNvSpPr>
          <p:nvPr>
            <p:ph idx="1"/>
          </p:nvPr>
        </p:nvSpPr>
        <p:spPr/>
        <p:txBody>
          <a:bodyPr/>
          <a:lstStyle/>
          <a:p>
            <a:r>
              <a:rPr lang="en-US" b="1" baseline="30000" dirty="0"/>
              <a:t>29 </a:t>
            </a:r>
            <a:r>
              <a:rPr lang="en-US" dirty="0">
                <a:highlight>
                  <a:srgbClr val="FFFF00"/>
                </a:highlight>
              </a:rPr>
              <a:t>Let no corrupting talk come out of your mouths</a:t>
            </a:r>
            <a:r>
              <a:rPr lang="en-US" dirty="0"/>
              <a:t>, but only such as is good for building up, as fits the occasion, that it may give grace to those who hear. </a:t>
            </a:r>
            <a:r>
              <a:rPr lang="en-US" b="1" baseline="30000" dirty="0"/>
              <a:t>30 </a:t>
            </a:r>
            <a:r>
              <a:rPr lang="en-US" dirty="0"/>
              <a:t>And do not grieve the Holy Spirit of God, by whom you were sealed for the day of redemption. </a:t>
            </a:r>
            <a:r>
              <a:rPr lang="en-US" b="1" baseline="30000" dirty="0"/>
              <a:t>31 </a:t>
            </a:r>
            <a:r>
              <a:rPr lang="en-US" dirty="0"/>
              <a:t>Let all bitterness and wrath and anger and clamor and slander be put away from you, along with all malice. </a:t>
            </a:r>
            <a:r>
              <a:rPr lang="en-US" b="1" baseline="30000" dirty="0"/>
              <a:t>32 </a:t>
            </a:r>
            <a:r>
              <a:rPr lang="en-US" dirty="0"/>
              <a:t>Be kind to one another, tenderhearted, forgiving one another, as God in Christ forgave you.</a:t>
            </a:r>
          </a:p>
          <a:p>
            <a:endParaRPr lang="en-AU" dirty="0"/>
          </a:p>
        </p:txBody>
      </p:sp>
      <p:pic>
        <p:nvPicPr>
          <p:cNvPr id="5" name="Picture 4">
            <a:extLst>
              <a:ext uri="{FF2B5EF4-FFF2-40B4-BE49-F238E27FC236}">
                <a16:creationId xmlns:a16="http://schemas.microsoft.com/office/drawing/2014/main" id="{927E7635-37E5-130D-30A4-30658A397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787" y="576386"/>
            <a:ext cx="717396" cy="705878"/>
          </a:xfrm>
          <a:prstGeom prst="rect">
            <a:avLst/>
          </a:prstGeom>
        </p:spPr>
      </p:pic>
    </p:spTree>
    <p:extLst>
      <p:ext uri="{BB962C8B-B14F-4D97-AF65-F5344CB8AC3E}">
        <p14:creationId xmlns:p14="http://schemas.microsoft.com/office/powerpoint/2010/main" val="2042570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8AFF5-1AD5-CC90-385A-FADCE020A4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32285-7D1D-911D-0C61-EE276E799FD9}"/>
              </a:ext>
            </a:extLst>
          </p:cNvPr>
          <p:cNvSpPr>
            <a:spLocks noGrp="1"/>
          </p:cNvSpPr>
          <p:nvPr>
            <p:ph type="title"/>
          </p:nvPr>
        </p:nvSpPr>
        <p:spPr/>
        <p:txBody>
          <a:bodyPr/>
          <a:lstStyle/>
          <a:p>
            <a:pPr algn="ctr"/>
            <a:r>
              <a:rPr lang="en-US" dirty="0"/>
              <a:t>Ephesians 4:29-32 ESV</a:t>
            </a:r>
            <a:endParaRPr lang="en-AU" dirty="0"/>
          </a:p>
        </p:txBody>
      </p:sp>
      <p:sp>
        <p:nvSpPr>
          <p:cNvPr id="3" name="Content Placeholder 2">
            <a:extLst>
              <a:ext uri="{FF2B5EF4-FFF2-40B4-BE49-F238E27FC236}">
                <a16:creationId xmlns:a16="http://schemas.microsoft.com/office/drawing/2014/main" id="{117B344A-8B6B-D0FB-3638-DEF15C680B55}"/>
              </a:ext>
            </a:extLst>
          </p:cNvPr>
          <p:cNvSpPr>
            <a:spLocks noGrp="1"/>
          </p:cNvSpPr>
          <p:nvPr>
            <p:ph idx="1"/>
          </p:nvPr>
        </p:nvSpPr>
        <p:spPr/>
        <p:txBody>
          <a:bodyPr/>
          <a:lstStyle/>
          <a:p>
            <a:r>
              <a:rPr lang="en-US" b="1" baseline="30000" dirty="0"/>
              <a:t>29 </a:t>
            </a:r>
            <a:r>
              <a:rPr lang="en-US" dirty="0"/>
              <a:t>Let no corrupting talk come out of your mouths, </a:t>
            </a:r>
            <a:r>
              <a:rPr lang="en-US" b="1" i="1" u="sng" dirty="0">
                <a:highlight>
                  <a:srgbClr val="FFFF00"/>
                </a:highlight>
              </a:rPr>
              <a:t>but only such as is good for building up</a:t>
            </a:r>
            <a:r>
              <a:rPr lang="en-US" dirty="0"/>
              <a:t>, as fits the occasion, that it may give grace to those who hear. </a:t>
            </a:r>
            <a:r>
              <a:rPr lang="en-US" b="1" baseline="30000" dirty="0"/>
              <a:t>30 </a:t>
            </a:r>
            <a:r>
              <a:rPr lang="en-US" dirty="0"/>
              <a:t>And do not grieve the Holy Spirit of God, by whom you were sealed for the day of redemption. </a:t>
            </a:r>
            <a:r>
              <a:rPr lang="en-US" b="1" baseline="30000" dirty="0"/>
              <a:t>31 </a:t>
            </a:r>
            <a:r>
              <a:rPr lang="en-US" dirty="0"/>
              <a:t>Let all bitterness and wrath and anger and clamor and slander be put away from you, along with all malice. </a:t>
            </a:r>
            <a:r>
              <a:rPr lang="en-US" b="1" baseline="30000" dirty="0"/>
              <a:t>32 </a:t>
            </a:r>
            <a:r>
              <a:rPr lang="en-US" dirty="0"/>
              <a:t>Be kind to one another, tenderhearted, forgiving one another, as God in Christ forgave you.</a:t>
            </a:r>
          </a:p>
          <a:p>
            <a:endParaRPr lang="en-AU" dirty="0"/>
          </a:p>
        </p:txBody>
      </p:sp>
    </p:spTree>
    <p:extLst>
      <p:ext uri="{BB962C8B-B14F-4D97-AF65-F5344CB8AC3E}">
        <p14:creationId xmlns:p14="http://schemas.microsoft.com/office/powerpoint/2010/main" val="97591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1178</TotalTime>
  <Words>2790</Words>
  <Application>Microsoft Office PowerPoint</Application>
  <PresentationFormat>Widescreen</PresentationFormat>
  <Paragraphs>134</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Sermon Series – “…By this everyone will know that you are my disciples, if you love one another.” John 13:35</vt:lpstr>
      <vt:lpstr>Opening Prayer</vt:lpstr>
      <vt:lpstr>🔑 The Series Flow To A Healthy Church</vt:lpstr>
      <vt:lpstr>What Each Part of a Series Will Contain</vt:lpstr>
      <vt:lpstr>What do you think John is trying to remind us of what Jesus expects of us?</vt:lpstr>
      <vt:lpstr>What is “love”? – Series 1,Part 1</vt:lpstr>
      <vt:lpstr>Our Speech</vt:lpstr>
      <vt:lpstr>Side 1: Ephesians 4:29-32 ESV</vt:lpstr>
      <vt:lpstr>Ephesians 4:29-32 ESV</vt:lpstr>
      <vt:lpstr>Ephesians 4:29-32 ESV</vt:lpstr>
      <vt:lpstr>Ephesians 4:29-32 ESV</vt:lpstr>
      <vt:lpstr>Ephesians 4:29-32 ESV</vt:lpstr>
      <vt:lpstr>Ephesians 4:29-32 ESV</vt:lpstr>
      <vt:lpstr>Ephesians 4:29-32 ESV</vt:lpstr>
      <vt:lpstr>Ephesians 4:29-32 ESV</vt:lpstr>
      <vt:lpstr>“Corrupting Talk”</vt:lpstr>
      <vt:lpstr>Summary</vt:lpstr>
      <vt:lpstr>Paul’s Summary - Romans 12:10, 20 EVS</vt:lpstr>
      <vt:lpstr>PowerPoint Presentation</vt:lpstr>
      <vt:lpstr>James 3:1-11 ESV Taming the Tongue</vt:lpstr>
      <vt:lpstr>James 3:1-11 ESV Taming the Tongue</vt:lpstr>
      <vt:lpstr>James 3:1-11 ESV Taming the Tongue</vt:lpstr>
      <vt:lpstr>James 3:1-11 Continued</vt:lpstr>
      <vt:lpstr>James 3:1-11 Continued</vt:lpstr>
      <vt:lpstr>Gossips - Romans 1:29-32</vt:lpstr>
      <vt:lpstr>Gossips - Romans 1:29-32</vt:lpstr>
      <vt:lpstr>Gossip</vt:lpstr>
      <vt:lpstr>Gossip -  The Solution</vt:lpstr>
      <vt:lpstr>HOW?</vt:lpstr>
      <vt:lpstr>Where is Wally? </vt:lpstr>
      <vt:lpstr>Galatians 5:22-23 ESV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Erik Mckitrick</dc:creator>
  <cp:lastModifiedBy>Erik Mckitrick</cp:lastModifiedBy>
  <cp:revision>45</cp:revision>
  <dcterms:created xsi:type="dcterms:W3CDTF">2026-04-12T22:46:10Z</dcterms:created>
  <dcterms:modified xsi:type="dcterms:W3CDTF">2026-04-28T06:36:30Z</dcterms:modified>
</cp:coreProperties>
</file>